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8" r:id="rId2"/>
    <p:sldMasterId id="2147483675" r:id="rId3"/>
    <p:sldMasterId id="2147483683" r:id="rId4"/>
  </p:sldMasterIdLst>
  <p:notesMasterIdLst>
    <p:notesMasterId r:id="rId24"/>
  </p:notesMasterIdLst>
  <p:handoutMasterIdLst>
    <p:handoutMasterId r:id="rId25"/>
  </p:handoutMasterIdLst>
  <p:sldIdLst>
    <p:sldId id="257" r:id="rId5"/>
    <p:sldId id="283" r:id="rId6"/>
    <p:sldId id="275" r:id="rId7"/>
    <p:sldId id="282" r:id="rId8"/>
    <p:sldId id="261" r:id="rId9"/>
    <p:sldId id="262" r:id="rId10"/>
    <p:sldId id="287" r:id="rId11"/>
    <p:sldId id="263" r:id="rId12"/>
    <p:sldId id="264" r:id="rId13"/>
    <p:sldId id="265" r:id="rId14"/>
    <p:sldId id="266" r:id="rId15"/>
    <p:sldId id="291" r:id="rId16"/>
    <p:sldId id="334" r:id="rId17"/>
    <p:sldId id="286" r:id="rId18"/>
    <p:sldId id="337" r:id="rId19"/>
    <p:sldId id="277" r:id="rId20"/>
    <p:sldId id="292" r:id="rId21"/>
    <p:sldId id="293" r:id="rId22"/>
    <p:sldId id="267" r:id="rId23"/>
  </p:sldIdLst>
  <p:sldSz cx="12192000" cy="6858000"/>
  <p:notesSz cx="9926638" cy="143557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20" d="100"/>
          <a:sy n="120" d="100"/>
        </p:scale>
        <p:origin x="12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CEC0C-6CCE-4319-BBE1-898E500B04B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CA"/>
        </a:p>
      </dgm:t>
    </dgm:pt>
    <dgm:pt modelId="{9937BA91-BC22-4D2C-8843-4B84E039AD19}">
      <dgm:prSet phldrT="[Text]" custT="1"/>
      <dgm:spPr/>
      <dgm:t>
        <a:bodyPr/>
        <a:lstStyle/>
        <a:p>
          <a:r>
            <a:rPr lang="en-CA" sz="1400"/>
            <a:t>Reich Gottes</a:t>
          </a:r>
        </a:p>
      </dgm:t>
    </dgm:pt>
    <dgm:pt modelId="{9BD756E9-76AB-4C90-BC42-A8C5511D3C91}" type="parTrans" cxnId="{FAD7E5DE-7FC9-4689-AF5C-E457C282B0FF}">
      <dgm:prSet/>
      <dgm:spPr/>
      <dgm:t>
        <a:bodyPr/>
        <a:lstStyle/>
        <a:p>
          <a:endParaRPr lang="en-CA"/>
        </a:p>
      </dgm:t>
    </dgm:pt>
    <dgm:pt modelId="{43B9E99E-813A-43BC-9927-2DC5E358AF14}" type="sibTrans" cxnId="{FAD7E5DE-7FC9-4689-AF5C-E457C282B0FF}">
      <dgm:prSet/>
      <dgm:spPr/>
      <dgm:t>
        <a:bodyPr/>
        <a:lstStyle/>
        <a:p>
          <a:endParaRPr lang="en-CA"/>
        </a:p>
      </dgm:t>
    </dgm:pt>
    <dgm:pt modelId="{E64E5EE8-54C6-4AD4-B4A0-EBC5555C8FDA}">
      <dgm:prSet phldrT="[Text]"/>
      <dgm:spPr/>
      <dgm:t>
        <a:bodyPr/>
        <a:lstStyle/>
        <a:p>
          <a:r>
            <a:rPr lang="de-DE" b="1" i="1"/>
            <a:t>Wohlbefinden der Community</a:t>
          </a:r>
          <a:endParaRPr lang="en-CA"/>
        </a:p>
      </dgm:t>
    </dgm:pt>
    <dgm:pt modelId="{2BD858D0-FE29-4B4C-8604-12347DBB304F}" type="parTrans" cxnId="{5B691E42-4961-4421-8DB2-E4EDC47446A7}">
      <dgm:prSet/>
      <dgm:spPr/>
      <dgm:t>
        <a:bodyPr/>
        <a:lstStyle/>
        <a:p>
          <a:endParaRPr lang="en-CA"/>
        </a:p>
      </dgm:t>
    </dgm:pt>
    <dgm:pt modelId="{E5ADF6ED-8CA3-4C47-A97F-80412992699D}" type="sibTrans" cxnId="{5B691E42-4961-4421-8DB2-E4EDC47446A7}">
      <dgm:prSet/>
      <dgm:spPr/>
      <dgm:t>
        <a:bodyPr/>
        <a:lstStyle/>
        <a:p>
          <a:endParaRPr lang="en-CA"/>
        </a:p>
      </dgm:t>
    </dgm:pt>
    <dgm:pt modelId="{A0EB6B6F-D55F-4B52-97DC-F892540C58AD}">
      <dgm:prSet phldrT="[Text]"/>
      <dgm:spPr/>
      <dgm:t>
        <a:bodyPr/>
        <a:lstStyle/>
        <a:p>
          <a:r>
            <a:rPr lang="de-DE" b="1" i="1"/>
            <a:t>Sinnstiftende Arbeit</a:t>
          </a:r>
          <a:endParaRPr lang="en-CA"/>
        </a:p>
      </dgm:t>
    </dgm:pt>
    <dgm:pt modelId="{F734967A-D920-4C1E-ABBE-461CC7DC8435}" type="parTrans" cxnId="{874ADF8D-F261-4439-B0CA-FBB099DCDE67}">
      <dgm:prSet/>
      <dgm:spPr/>
      <dgm:t>
        <a:bodyPr/>
        <a:lstStyle/>
        <a:p>
          <a:endParaRPr lang="en-CA"/>
        </a:p>
      </dgm:t>
    </dgm:pt>
    <dgm:pt modelId="{06F361B0-961D-4421-BBBE-88E76BBB3E75}" type="sibTrans" cxnId="{874ADF8D-F261-4439-B0CA-FBB099DCDE67}">
      <dgm:prSet/>
      <dgm:spPr/>
      <dgm:t>
        <a:bodyPr/>
        <a:lstStyle/>
        <a:p>
          <a:endParaRPr lang="en-CA"/>
        </a:p>
      </dgm:t>
    </dgm:pt>
    <dgm:pt modelId="{A71CAFA9-53CE-4614-94D2-299D58D02BA7}">
      <dgm:prSet phldrT="[Text]"/>
      <dgm:spPr/>
      <dgm:t>
        <a:bodyPr/>
        <a:lstStyle/>
        <a:p>
          <a:r>
            <a:rPr lang="de-DE" b="1"/>
            <a:t>Nachhaltiger Planet</a:t>
          </a:r>
          <a:endParaRPr lang="en-CA"/>
        </a:p>
      </dgm:t>
    </dgm:pt>
    <dgm:pt modelId="{7DC2F0FD-1F17-479D-AAF3-523FF4F7715C}" type="parTrans" cxnId="{05A00F98-2216-47E0-8D94-E1FD5FAC8896}">
      <dgm:prSet/>
      <dgm:spPr/>
      <dgm:t>
        <a:bodyPr/>
        <a:lstStyle/>
        <a:p>
          <a:endParaRPr lang="en-CA"/>
        </a:p>
      </dgm:t>
    </dgm:pt>
    <dgm:pt modelId="{5AA68C80-751C-4AA9-A905-CEB0E7FBD86D}" type="sibTrans" cxnId="{05A00F98-2216-47E0-8D94-E1FD5FAC8896}">
      <dgm:prSet/>
      <dgm:spPr/>
      <dgm:t>
        <a:bodyPr/>
        <a:lstStyle/>
        <a:p>
          <a:endParaRPr lang="en-CA"/>
        </a:p>
      </dgm:t>
    </dgm:pt>
    <dgm:pt modelId="{F8CA767B-D865-4DEA-A1E0-10E9681D8659}">
      <dgm:prSet phldrT="[Text]"/>
      <dgm:spPr/>
      <dgm:t>
        <a:bodyPr/>
        <a:lstStyle/>
        <a:p>
          <a:r>
            <a:rPr lang="de-DE" b="1"/>
            <a:t>Gerechte Welt</a:t>
          </a:r>
          <a:endParaRPr lang="en-CA"/>
        </a:p>
      </dgm:t>
    </dgm:pt>
    <dgm:pt modelId="{AF7B6B9D-8936-4010-96CF-C0DDD9F9B161}" type="parTrans" cxnId="{F71C0CE2-CB3A-435C-A165-C190560A8CB6}">
      <dgm:prSet/>
      <dgm:spPr/>
      <dgm:t>
        <a:bodyPr/>
        <a:lstStyle/>
        <a:p>
          <a:endParaRPr lang="en-CA"/>
        </a:p>
      </dgm:t>
    </dgm:pt>
    <dgm:pt modelId="{D617955E-E71A-48BE-9D19-089907C7CE64}" type="sibTrans" cxnId="{F71C0CE2-CB3A-435C-A165-C190560A8CB6}">
      <dgm:prSet/>
      <dgm:spPr/>
      <dgm:t>
        <a:bodyPr/>
        <a:lstStyle/>
        <a:p>
          <a:endParaRPr lang="en-CA"/>
        </a:p>
      </dgm:t>
    </dgm:pt>
    <dgm:pt modelId="{8EC76A77-1EED-4692-A3DC-3FBC5A710B65}" type="pres">
      <dgm:prSet presAssocID="{85DCEC0C-6CCE-4319-BBE1-898E500B04BD}" presName="composite" presStyleCnt="0">
        <dgm:presLayoutVars>
          <dgm:chMax val="1"/>
          <dgm:dir/>
          <dgm:resizeHandles val="exact"/>
        </dgm:presLayoutVars>
      </dgm:prSet>
      <dgm:spPr/>
    </dgm:pt>
    <dgm:pt modelId="{CF050B08-4A72-4AF8-93B2-95A4A8CEAE7C}" type="pres">
      <dgm:prSet presAssocID="{85DCEC0C-6CCE-4319-BBE1-898E500B04BD}" presName="radial" presStyleCnt="0">
        <dgm:presLayoutVars>
          <dgm:animLvl val="ctr"/>
        </dgm:presLayoutVars>
      </dgm:prSet>
      <dgm:spPr/>
    </dgm:pt>
    <dgm:pt modelId="{FD7CE830-A08B-4D15-AB93-939424C5ADEC}" type="pres">
      <dgm:prSet presAssocID="{9937BA91-BC22-4D2C-8843-4B84E039AD19}" presName="centerShape" presStyleLbl="vennNode1" presStyleIdx="0" presStyleCnt="5" custScaleX="82835" custScaleY="79227"/>
      <dgm:spPr/>
    </dgm:pt>
    <dgm:pt modelId="{2E69EC00-700E-4EF9-AB4E-8023BAC14EB4}" type="pres">
      <dgm:prSet presAssocID="{E64E5EE8-54C6-4AD4-B4A0-EBC5555C8FDA}" presName="node" presStyleLbl="vennNode1" presStyleIdx="1" presStyleCnt="5" custRadScaleRad="77614" custRadScaleInc="-1313">
        <dgm:presLayoutVars>
          <dgm:bulletEnabled val="1"/>
        </dgm:presLayoutVars>
      </dgm:prSet>
      <dgm:spPr/>
    </dgm:pt>
    <dgm:pt modelId="{2E386BB5-57BF-442D-A379-96CE2BC1C7AE}" type="pres">
      <dgm:prSet presAssocID="{A0EB6B6F-D55F-4B52-97DC-F892540C58AD}" presName="node" presStyleLbl="vennNode1" presStyleIdx="2" presStyleCnt="5" custRadScaleRad="86020" custRadScaleInc="258">
        <dgm:presLayoutVars>
          <dgm:bulletEnabled val="1"/>
        </dgm:presLayoutVars>
      </dgm:prSet>
      <dgm:spPr/>
    </dgm:pt>
    <dgm:pt modelId="{65B4703A-8870-45CA-ADD6-A60BDBF80EE9}" type="pres">
      <dgm:prSet presAssocID="{A71CAFA9-53CE-4614-94D2-299D58D02BA7}" presName="node" presStyleLbl="vennNode1" presStyleIdx="3" presStyleCnt="5" custRadScaleRad="80802" custRadScaleInc="630">
        <dgm:presLayoutVars>
          <dgm:bulletEnabled val="1"/>
        </dgm:presLayoutVars>
      </dgm:prSet>
      <dgm:spPr/>
    </dgm:pt>
    <dgm:pt modelId="{5555B052-207F-4466-AF09-614445840C43}" type="pres">
      <dgm:prSet presAssocID="{F8CA767B-D865-4DEA-A1E0-10E9681D8659}" presName="node" presStyleLbl="vennNode1" presStyleIdx="4" presStyleCnt="5" custRadScaleRad="84002" custRadScaleInc="606">
        <dgm:presLayoutVars>
          <dgm:bulletEnabled val="1"/>
        </dgm:presLayoutVars>
      </dgm:prSet>
      <dgm:spPr/>
    </dgm:pt>
  </dgm:ptLst>
  <dgm:cxnLst>
    <dgm:cxn modelId="{A7C38B05-66E5-417C-8F64-4AF0B364029B}" type="presOf" srcId="{9937BA91-BC22-4D2C-8843-4B84E039AD19}" destId="{FD7CE830-A08B-4D15-AB93-939424C5ADEC}" srcOrd="0" destOrd="0" presId="urn:microsoft.com/office/officeart/2005/8/layout/radial3"/>
    <dgm:cxn modelId="{70D64222-B3EC-4EDC-84D5-7CC2CA4755D0}" type="presOf" srcId="{A0EB6B6F-D55F-4B52-97DC-F892540C58AD}" destId="{2E386BB5-57BF-442D-A379-96CE2BC1C7AE}" srcOrd="0" destOrd="0" presId="urn:microsoft.com/office/officeart/2005/8/layout/radial3"/>
    <dgm:cxn modelId="{6668BD38-6EE4-4E9A-B338-2EBB87FDEE64}" type="presOf" srcId="{A71CAFA9-53CE-4614-94D2-299D58D02BA7}" destId="{65B4703A-8870-45CA-ADD6-A60BDBF80EE9}" srcOrd="0" destOrd="0" presId="urn:microsoft.com/office/officeart/2005/8/layout/radial3"/>
    <dgm:cxn modelId="{5B691E42-4961-4421-8DB2-E4EDC47446A7}" srcId="{9937BA91-BC22-4D2C-8843-4B84E039AD19}" destId="{E64E5EE8-54C6-4AD4-B4A0-EBC5555C8FDA}" srcOrd="0" destOrd="0" parTransId="{2BD858D0-FE29-4B4C-8604-12347DBB304F}" sibTransId="{E5ADF6ED-8CA3-4C47-A97F-80412992699D}"/>
    <dgm:cxn modelId="{F5F0A142-E1B1-492D-9FE0-B9871338FE42}" type="presOf" srcId="{E64E5EE8-54C6-4AD4-B4A0-EBC5555C8FDA}" destId="{2E69EC00-700E-4EF9-AB4E-8023BAC14EB4}" srcOrd="0" destOrd="0" presId="urn:microsoft.com/office/officeart/2005/8/layout/radial3"/>
    <dgm:cxn modelId="{874ADF8D-F261-4439-B0CA-FBB099DCDE67}" srcId="{9937BA91-BC22-4D2C-8843-4B84E039AD19}" destId="{A0EB6B6F-D55F-4B52-97DC-F892540C58AD}" srcOrd="1" destOrd="0" parTransId="{F734967A-D920-4C1E-ABBE-461CC7DC8435}" sibTransId="{06F361B0-961D-4421-BBBE-88E76BBB3E75}"/>
    <dgm:cxn modelId="{05A00F98-2216-47E0-8D94-E1FD5FAC8896}" srcId="{9937BA91-BC22-4D2C-8843-4B84E039AD19}" destId="{A71CAFA9-53CE-4614-94D2-299D58D02BA7}" srcOrd="2" destOrd="0" parTransId="{7DC2F0FD-1F17-479D-AAF3-523FF4F7715C}" sibTransId="{5AA68C80-751C-4AA9-A905-CEB0E7FBD86D}"/>
    <dgm:cxn modelId="{A675F79C-0584-4A33-8C7E-3326110EE001}" type="presOf" srcId="{F8CA767B-D865-4DEA-A1E0-10E9681D8659}" destId="{5555B052-207F-4466-AF09-614445840C43}" srcOrd="0" destOrd="0" presId="urn:microsoft.com/office/officeart/2005/8/layout/radial3"/>
    <dgm:cxn modelId="{BF53CAD9-E6FB-46A5-8DA4-5B8A02FD5D6A}" type="presOf" srcId="{85DCEC0C-6CCE-4319-BBE1-898E500B04BD}" destId="{8EC76A77-1EED-4692-A3DC-3FBC5A710B65}" srcOrd="0" destOrd="0" presId="urn:microsoft.com/office/officeart/2005/8/layout/radial3"/>
    <dgm:cxn modelId="{FAD7E5DE-7FC9-4689-AF5C-E457C282B0FF}" srcId="{85DCEC0C-6CCE-4319-BBE1-898E500B04BD}" destId="{9937BA91-BC22-4D2C-8843-4B84E039AD19}" srcOrd="0" destOrd="0" parTransId="{9BD756E9-76AB-4C90-BC42-A8C5511D3C91}" sibTransId="{43B9E99E-813A-43BC-9927-2DC5E358AF14}"/>
    <dgm:cxn modelId="{F71C0CE2-CB3A-435C-A165-C190560A8CB6}" srcId="{9937BA91-BC22-4D2C-8843-4B84E039AD19}" destId="{F8CA767B-D865-4DEA-A1E0-10E9681D8659}" srcOrd="3" destOrd="0" parTransId="{AF7B6B9D-8936-4010-96CF-C0DDD9F9B161}" sibTransId="{D617955E-E71A-48BE-9D19-089907C7CE64}"/>
    <dgm:cxn modelId="{5F38FF0F-D851-40DB-857A-09AC4DDA5AB8}" type="presParOf" srcId="{8EC76A77-1EED-4692-A3DC-3FBC5A710B65}" destId="{CF050B08-4A72-4AF8-93B2-95A4A8CEAE7C}" srcOrd="0" destOrd="0" presId="urn:microsoft.com/office/officeart/2005/8/layout/radial3"/>
    <dgm:cxn modelId="{D0B6B844-C60D-41F4-BDE3-D883D24A0CCC}" type="presParOf" srcId="{CF050B08-4A72-4AF8-93B2-95A4A8CEAE7C}" destId="{FD7CE830-A08B-4D15-AB93-939424C5ADEC}" srcOrd="0" destOrd="0" presId="urn:microsoft.com/office/officeart/2005/8/layout/radial3"/>
    <dgm:cxn modelId="{F9C586E8-913C-4953-9E7A-D7DFAAE2FBA8}" type="presParOf" srcId="{CF050B08-4A72-4AF8-93B2-95A4A8CEAE7C}" destId="{2E69EC00-700E-4EF9-AB4E-8023BAC14EB4}" srcOrd="1" destOrd="0" presId="urn:microsoft.com/office/officeart/2005/8/layout/radial3"/>
    <dgm:cxn modelId="{A5AB55C3-A2F6-4A55-BA3C-12C109485A77}" type="presParOf" srcId="{CF050B08-4A72-4AF8-93B2-95A4A8CEAE7C}" destId="{2E386BB5-57BF-442D-A379-96CE2BC1C7AE}" srcOrd="2" destOrd="0" presId="urn:microsoft.com/office/officeart/2005/8/layout/radial3"/>
    <dgm:cxn modelId="{7DC4914C-5FF4-4C1E-887B-C3F17320FE33}" type="presParOf" srcId="{CF050B08-4A72-4AF8-93B2-95A4A8CEAE7C}" destId="{65B4703A-8870-45CA-ADD6-A60BDBF80EE9}" srcOrd="3" destOrd="0" presId="urn:microsoft.com/office/officeart/2005/8/layout/radial3"/>
    <dgm:cxn modelId="{46089676-BB53-49C8-973C-AAF96E94FCD6}" type="presParOf" srcId="{CF050B08-4A72-4AF8-93B2-95A4A8CEAE7C}" destId="{5555B052-207F-4466-AF09-614445840C43}"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CE830-A08B-4D15-AB93-939424C5ADEC}">
      <dsp:nvSpPr>
        <dsp:cNvPr id="0" name=""/>
        <dsp:cNvSpPr/>
      </dsp:nvSpPr>
      <dsp:spPr>
        <a:xfrm>
          <a:off x="1241576" y="1263209"/>
          <a:ext cx="2070918" cy="1980716"/>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a:t>Reich Gottes</a:t>
          </a:r>
        </a:p>
      </dsp:txBody>
      <dsp:txXfrm>
        <a:off x="1544855" y="1553278"/>
        <a:ext cx="1464360" cy="1400578"/>
      </dsp:txXfrm>
    </dsp:sp>
    <dsp:sp modelId="{2E69EC00-700E-4EF9-AB4E-8023BAC14EB4}">
      <dsp:nvSpPr>
        <dsp:cNvPr id="0" name=""/>
        <dsp:cNvSpPr/>
      </dsp:nvSpPr>
      <dsp:spPr>
        <a:xfrm>
          <a:off x="1625962" y="365183"/>
          <a:ext cx="1250026" cy="1250026"/>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b="1" i="1" kern="1200"/>
            <a:t>Wohlbefinden der Community</a:t>
          </a:r>
          <a:endParaRPr lang="en-CA" sz="1100" kern="1200"/>
        </a:p>
      </dsp:txBody>
      <dsp:txXfrm>
        <a:off x="1809024" y="548245"/>
        <a:ext cx="883902" cy="883902"/>
      </dsp:txXfrm>
    </dsp:sp>
    <dsp:sp modelId="{2E386BB5-57BF-442D-A379-96CE2BC1C7AE}">
      <dsp:nvSpPr>
        <dsp:cNvPr id="0" name=""/>
        <dsp:cNvSpPr/>
      </dsp:nvSpPr>
      <dsp:spPr>
        <a:xfrm>
          <a:off x="3052510" y="1634230"/>
          <a:ext cx="1250026" cy="1250026"/>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b="1" i="1" kern="1200"/>
            <a:t>Sinnstiftende Arbeit</a:t>
          </a:r>
          <a:endParaRPr lang="en-CA" sz="1100" kern="1200"/>
        </a:p>
      </dsp:txBody>
      <dsp:txXfrm>
        <a:off x="3235572" y="1817292"/>
        <a:ext cx="883902" cy="883902"/>
      </dsp:txXfrm>
    </dsp:sp>
    <dsp:sp modelId="{65B4703A-8870-45CA-ADD6-A60BDBF80EE9}">
      <dsp:nvSpPr>
        <dsp:cNvPr id="0" name=""/>
        <dsp:cNvSpPr/>
      </dsp:nvSpPr>
      <dsp:spPr>
        <a:xfrm>
          <a:off x="1639004" y="2944035"/>
          <a:ext cx="1250026" cy="1250026"/>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b="1" kern="1200"/>
            <a:t>Nachhaltiger Planet</a:t>
          </a:r>
          <a:endParaRPr lang="en-CA" sz="1100" kern="1200"/>
        </a:p>
      </dsp:txBody>
      <dsp:txXfrm>
        <a:off x="1822066" y="3127097"/>
        <a:ext cx="883902" cy="883902"/>
      </dsp:txXfrm>
    </dsp:sp>
    <dsp:sp modelId="{5555B052-207F-4466-AF09-614445840C43}">
      <dsp:nvSpPr>
        <dsp:cNvPr id="0" name=""/>
        <dsp:cNvSpPr/>
      </dsp:nvSpPr>
      <dsp:spPr>
        <a:xfrm>
          <a:off x="284440" y="1615536"/>
          <a:ext cx="1250026" cy="1250026"/>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b="1" kern="1200"/>
            <a:t>Gerechte Welt</a:t>
          </a:r>
          <a:endParaRPr lang="en-CA" sz="1100" kern="1200"/>
        </a:p>
      </dsp:txBody>
      <dsp:txXfrm>
        <a:off x="467502" y="1798598"/>
        <a:ext cx="883902" cy="8839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FA43FED-FF96-464F-8F3D-B30598292424}"/>
              </a:ext>
            </a:extLst>
          </p:cNvPr>
          <p:cNvSpPr>
            <a:spLocks noGrp="1"/>
          </p:cNvSpPr>
          <p:nvPr>
            <p:ph type="hdr" sz="quarter"/>
          </p:nvPr>
        </p:nvSpPr>
        <p:spPr>
          <a:xfrm>
            <a:off x="0" y="1"/>
            <a:ext cx="4302126" cy="719138"/>
          </a:xfrm>
          <a:prstGeom prst="rect">
            <a:avLst/>
          </a:prstGeom>
        </p:spPr>
        <p:txBody>
          <a:bodyPr vert="horz" lIns="91433" tIns="45716" rIns="91433" bIns="45716" rtlCol="0"/>
          <a:lstStyle>
            <a:lvl1pPr algn="l">
              <a:defRPr sz="1200"/>
            </a:lvl1pPr>
          </a:lstStyle>
          <a:p>
            <a:endParaRPr lang="en-CA"/>
          </a:p>
        </p:txBody>
      </p:sp>
      <p:sp>
        <p:nvSpPr>
          <p:cNvPr id="3" name="Datumsplatzhalter 2">
            <a:extLst>
              <a:ext uri="{FF2B5EF4-FFF2-40B4-BE49-F238E27FC236}">
                <a16:creationId xmlns:a16="http://schemas.microsoft.com/office/drawing/2014/main" id="{8DE3AB00-7F2E-4FCF-AFA4-166A566AA189}"/>
              </a:ext>
            </a:extLst>
          </p:cNvPr>
          <p:cNvSpPr>
            <a:spLocks noGrp="1"/>
          </p:cNvSpPr>
          <p:nvPr>
            <p:ph type="dt" sz="quarter" idx="1"/>
          </p:nvPr>
        </p:nvSpPr>
        <p:spPr>
          <a:xfrm>
            <a:off x="5622925" y="1"/>
            <a:ext cx="4302126" cy="719138"/>
          </a:xfrm>
          <a:prstGeom prst="rect">
            <a:avLst/>
          </a:prstGeom>
        </p:spPr>
        <p:txBody>
          <a:bodyPr vert="horz" lIns="91433" tIns="45716" rIns="91433" bIns="45716" rtlCol="0"/>
          <a:lstStyle>
            <a:lvl1pPr algn="r">
              <a:defRPr sz="1200"/>
            </a:lvl1pPr>
          </a:lstStyle>
          <a:p>
            <a:fld id="{4239AC98-738B-4FC1-80A0-EB7F40FCF5AD}" type="datetime1">
              <a:rPr lang="de-DE" smtClean="0"/>
              <a:t>27.01.2025</a:t>
            </a:fld>
            <a:endParaRPr lang="en-CA"/>
          </a:p>
        </p:txBody>
      </p:sp>
      <p:sp>
        <p:nvSpPr>
          <p:cNvPr id="4" name="Fußzeilenplatzhalter 3">
            <a:extLst>
              <a:ext uri="{FF2B5EF4-FFF2-40B4-BE49-F238E27FC236}">
                <a16:creationId xmlns:a16="http://schemas.microsoft.com/office/drawing/2014/main" id="{7638E85A-CCA2-4B78-BF11-283FB9E61A2C}"/>
              </a:ext>
            </a:extLst>
          </p:cNvPr>
          <p:cNvSpPr>
            <a:spLocks noGrp="1"/>
          </p:cNvSpPr>
          <p:nvPr>
            <p:ph type="ftr" sz="quarter" idx="2"/>
          </p:nvPr>
        </p:nvSpPr>
        <p:spPr>
          <a:xfrm>
            <a:off x="0" y="13636626"/>
            <a:ext cx="4302126" cy="719138"/>
          </a:xfrm>
          <a:prstGeom prst="rect">
            <a:avLst/>
          </a:prstGeom>
        </p:spPr>
        <p:txBody>
          <a:bodyPr vert="horz" lIns="91433" tIns="45716" rIns="91433" bIns="45716" rtlCol="0" anchor="b"/>
          <a:lstStyle>
            <a:lvl1pPr algn="l">
              <a:defRPr sz="1200"/>
            </a:lvl1pPr>
          </a:lstStyle>
          <a:p>
            <a:r>
              <a:rPr lang="en-CA"/>
              <a:t>AG Tagung</a:t>
            </a:r>
          </a:p>
        </p:txBody>
      </p:sp>
      <p:sp>
        <p:nvSpPr>
          <p:cNvPr id="5" name="Foliennummernplatzhalter 4">
            <a:extLst>
              <a:ext uri="{FF2B5EF4-FFF2-40B4-BE49-F238E27FC236}">
                <a16:creationId xmlns:a16="http://schemas.microsoft.com/office/drawing/2014/main" id="{A822F716-29B9-43B3-BB2E-86B8F193E1FC}"/>
              </a:ext>
            </a:extLst>
          </p:cNvPr>
          <p:cNvSpPr>
            <a:spLocks noGrp="1"/>
          </p:cNvSpPr>
          <p:nvPr>
            <p:ph type="sldNum" sz="quarter" idx="3"/>
          </p:nvPr>
        </p:nvSpPr>
        <p:spPr>
          <a:xfrm>
            <a:off x="5622925" y="13636626"/>
            <a:ext cx="4302126" cy="719138"/>
          </a:xfrm>
          <a:prstGeom prst="rect">
            <a:avLst/>
          </a:prstGeom>
        </p:spPr>
        <p:txBody>
          <a:bodyPr vert="horz" lIns="91433" tIns="45716" rIns="91433" bIns="45716" rtlCol="0" anchor="b"/>
          <a:lstStyle>
            <a:lvl1pPr algn="r">
              <a:defRPr sz="1200"/>
            </a:lvl1pPr>
          </a:lstStyle>
          <a:p>
            <a:fld id="{AC0388C8-4A6E-48E6-9B53-E31823193FF6}" type="slidenum">
              <a:rPr lang="en-CA" smtClean="0"/>
              <a:t>‹Nr.›</a:t>
            </a:fld>
            <a:endParaRPr lang="en-CA"/>
          </a:p>
        </p:txBody>
      </p:sp>
    </p:spTree>
    <p:extLst>
      <p:ext uri="{BB962C8B-B14F-4D97-AF65-F5344CB8AC3E}">
        <p14:creationId xmlns:p14="http://schemas.microsoft.com/office/powerpoint/2010/main" val="30021334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1543" cy="720282"/>
          </a:xfrm>
          <a:prstGeom prst="rect">
            <a:avLst/>
          </a:prstGeom>
        </p:spPr>
        <p:txBody>
          <a:bodyPr vert="horz" lIns="132752" tIns="66377" rIns="132752" bIns="66377" rtlCol="0"/>
          <a:lstStyle>
            <a:lvl1pPr algn="l">
              <a:defRPr sz="1700"/>
            </a:lvl1pPr>
          </a:lstStyle>
          <a:p>
            <a:endParaRPr lang="de-DE"/>
          </a:p>
        </p:txBody>
      </p:sp>
      <p:sp>
        <p:nvSpPr>
          <p:cNvPr id="3" name="Datumsplatzhalter 2"/>
          <p:cNvSpPr>
            <a:spLocks noGrp="1"/>
          </p:cNvSpPr>
          <p:nvPr>
            <p:ph type="dt" idx="1"/>
          </p:nvPr>
        </p:nvSpPr>
        <p:spPr>
          <a:xfrm>
            <a:off x="5622800" y="0"/>
            <a:ext cx="4301543" cy="720282"/>
          </a:xfrm>
          <a:prstGeom prst="rect">
            <a:avLst/>
          </a:prstGeom>
        </p:spPr>
        <p:txBody>
          <a:bodyPr vert="horz" lIns="132752" tIns="66377" rIns="132752" bIns="66377" rtlCol="0"/>
          <a:lstStyle>
            <a:lvl1pPr algn="r">
              <a:defRPr sz="1700"/>
            </a:lvl1pPr>
          </a:lstStyle>
          <a:p>
            <a:fld id="{83F9AF6E-4A5D-4BCF-BF91-18DFD0D83275}" type="datetime1">
              <a:rPr lang="de-DE" smtClean="0"/>
              <a:t>27.01.2025</a:t>
            </a:fld>
            <a:endParaRPr lang="de-DE"/>
          </a:p>
        </p:txBody>
      </p:sp>
      <p:sp>
        <p:nvSpPr>
          <p:cNvPr id="4" name="Folienbildplatzhalter 3"/>
          <p:cNvSpPr>
            <a:spLocks noGrp="1" noRot="1" noChangeAspect="1"/>
          </p:cNvSpPr>
          <p:nvPr>
            <p:ph type="sldImg" idx="2"/>
          </p:nvPr>
        </p:nvSpPr>
        <p:spPr>
          <a:xfrm>
            <a:off x="657225" y="1795463"/>
            <a:ext cx="8612188" cy="4843462"/>
          </a:xfrm>
          <a:prstGeom prst="rect">
            <a:avLst/>
          </a:prstGeom>
          <a:noFill/>
          <a:ln w="12700">
            <a:solidFill>
              <a:prstClr val="black"/>
            </a:solidFill>
          </a:ln>
        </p:spPr>
        <p:txBody>
          <a:bodyPr vert="horz" lIns="132752" tIns="66377" rIns="132752" bIns="66377" rtlCol="0" anchor="ctr"/>
          <a:lstStyle/>
          <a:p>
            <a:endParaRPr lang="de-DE"/>
          </a:p>
        </p:txBody>
      </p:sp>
      <p:sp>
        <p:nvSpPr>
          <p:cNvPr id="5" name="Notizenplatzhalter 4"/>
          <p:cNvSpPr>
            <a:spLocks noGrp="1"/>
          </p:cNvSpPr>
          <p:nvPr>
            <p:ph type="body" sz="quarter" idx="3"/>
          </p:nvPr>
        </p:nvSpPr>
        <p:spPr>
          <a:xfrm>
            <a:off x="992665" y="6908710"/>
            <a:ext cx="7941310" cy="5652582"/>
          </a:xfrm>
          <a:prstGeom prst="rect">
            <a:avLst/>
          </a:prstGeom>
        </p:spPr>
        <p:txBody>
          <a:bodyPr vert="horz" lIns="132752" tIns="66377" rIns="132752" bIns="66377"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13635485"/>
            <a:ext cx="4301543" cy="720280"/>
          </a:xfrm>
          <a:prstGeom prst="rect">
            <a:avLst/>
          </a:prstGeom>
        </p:spPr>
        <p:txBody>
          <a:bodyPr vert="horz" lIns="132752" tIns="66377" rIns="132752" bIns="66377" rtlCol="0" anchor="b"/>
          <a:lstStyle>
            <a:lvl1pPr algn="l">
              <a:defRPr sz="1700"/>
            </a:lvl1pPr>
          </a:lstStyle>
          <a:p>
            <a:r>
              <a:rPr lang="de-DE"/>
              <a:t>AG Tagung</a:t>
            </a:r>
          </a:p>
        </p:txBody>
      </p:sp>
      <p:sp>
        <p:nvSpPr>
          <p:cNvPr id="7" name="Foliennummernplatzhalter 6"/>
          <p:cNvSpPr>
            <a:spLocks noGrp="1"/>
          </p:cNvSpPr>
          <p:nvPr>
            <p:ph type="sldNum" sz="quarter" idx="5"/>
          </p:nvPr>
        </p:nvSpPr>
        <p:spPr>
          <a:xfrm>
            <a:off x="5622800" y="13635485"/>
            <a:ext cx="4301543" cy="720280"/>
          </a:xfrm>
          <a:prstGeom prst="rect">
            <a:avLst/>
          </a:prstGeom>
        </p:spPr>
        <p:txBody>
          <a:bodyPr vert="horz" lIns="132752" tIns="66377" rIns="132752" bIns="66377" rtlCol="0" anchor="b"/>
          <a:lstStyle>
            <a:lvl1pPr algn="r">
              <a:defRPr sz="1700"/>
            </a:lvl1pPr>
          </a:lstStyle>
          <a:p>
            <a:fld id="{AC9B96B2-1A2E-4A53-8CCF-60E4AF3BCA64}" type="slidenum">
              <a:rPr lang="de-DE" smtClean="0"/>
              <a:t>‹Nr.›</a:t>
            </a:fld>
            <a:endParaRPr lang="de-DE"/>
          </a:p>
        </p:txBody>
      </p:sp>
    </p:spTree>
    <p:extLst>
      <p:ext uri="{BB962C8B-B14F-4D97-AF65-F5344CB8AC3E}">
        <p14:creationId xmlns:p14="http://schemas.microsoft.com/office/powerpoint/2010/main" val="122868201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53C0C2A-E3C5-419D-A02A-5D52A07BAC58}" type="datetime1">
              <a:rPr lang="en-US" smtClean="0"/>
              <a:t>1/27/2025</a:t>
            </a:fld>
            <a:endParaRPr lang="de-DE"/>
          </a:p>
        </p:txBody>
      </p:sp>
      <p:sp>
        <p:nvSpPr>
          <p:cNvPr id="5" name="Fußzeilenplatzhalter 4"/>
          <p:cNvSpPr>
            <a:spLocks noGrp="1"/>
          </p:cNvSpPr>
          <p:nvPr>
            <p:ph type="ftr" sz="quarter" idx="11"/>
          </p:nvPr>
        </p:nvSpPr>
        <p:spPr/>
        <p:txBody>
          <a:bodyPr/>
          <a:lstStyle/>
          <a:p>
            <a:r>
              <a:rPr lang="de-DE"/>
              <a:t>RK-Klausur 2025</a:t>
            </a:r>
          </a:p>
        </p:txBody>
      </p:sp>
      <p:sp>
        <p:nvSpPr>
          <p:cNvPr id="6" name="Foliennummernplatzhalter 5"/>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171087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CB3C0C-4F57-4580-8005-ADF7820F18E9}" type="datetime1">
              <a:rPr lang="en-US" smtClean="0"/>
              <a:t>1/27/2025</a:t>
            </a:fld>
            <a:endParaRPr lang="de-DE"/>
          </a:p>
        </p:txBody>
      </p:sp>
      <p:sp>
        <p:nvSpPr>
          <p:cNvPr id="5" name="Fußzeilenplatzhalter 4"/>
          <p:cNvSpPr>
            <a:spLocks noGrp="1"/>
          </p:cNvSpPr>
          <p:nvPr>
            <p:ph type="ftr" sz="quarter" idx="11"/>
          </p:nvPr>
        </p:nvSpPr>
        <p:spPr/>
        <p:txBody>
          <a:bodyPr/>
          <a:lstStyle/>
          <a:p>
            <a:r>
              <a:rPr lang="de-DE"/>
              <a:t>RK-Klausur 2025</a:t>
            </a:r>
          </a:p>
        </p:txBody>
      </p:sp>
      <p:sp>
        <p:nvSpPr>
          <p:cNvPr id="6" name="Foliennummernplatzhalter 5"/>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307863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E36C05F-66A7-4C8E-9EF2-78384F7A8E4F}" type="datetime1">
              <a:rPr lang="en-US" smtClean="0"/>
              <a:t>1/27/2025</a:t>
            </a:fld>
            <a:endParaRPr lang="de-DE"/>
          </a:p>
        </p:txBody>
      </p:sp>
      <p:sp>
        <p:nvSpPr>
          <p:cNvPr id="5" name="Fußzeilenplatzhalter 4"/>
          <p:cNvSpPr>
            <a:spLocks noGrp="1"/>
          </p:cNvSpPr>
          <p:nvPr>
            <p:ph type="ftr" sz="quarter" idx="11"/>
          </p:nvPr>
        </p:nvSpPr>
        <p:spPr/>
        <p:txBody>
          <a:bodyPr/>
          <a:lstStyle/>
          <a:p>
            <a:r>
              <a:rPr lang="de-DE"/>
              <a:t>RK-Klausur 2025</a:t>
            </a:r>
          </a:p>
        </p:txBody>
      </p:sp>
      <p:sp>
        <p:nvSpPr>
          <p:cNvPr id="6" name="Foliennummernplatzhalter 5"/>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113584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Tree>
    <p:extLst>
      <p:ext uri="{BB962C8B-B14F-4D97-AF65-F5344CB8AC3E}">
        <p14:creationId xmlns:p14="http://schemas.microsoft.com/office/powerpoint/2010/main" val="1540309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1ADF430-B569-4673-BC76-1304E59F9EAC}" type="datetime1">
              <a:rPr lang="en-US" smtClean="0"/>
              <a:t>1/27/2025</a:t>
            </a:fld>
            <a:endParaRPr lang="de-DE" dirty="0"/>
          </a:p>
        </p:txBody>
      </p:sp>
      <p:sp>
        <p:nvSpPr>
          <p:cNvPr id="4" name="Fußzeilenplatzhalter 3"/>
          <p:cNvSpPr>
            <a:spLocks noGrp="1"/>
          </p:cNvSpPr>
          <p:nvPr>
            <p:ph type="ftr" sz="quarter" idx="11"/>
          </p:nvPr>
        </p:nvSpPr>
        <p:spPr/>
        <p:txBody>
          <a:bodyPr/>
          <a:lstStyle/>
          <a:p>
            <a:r>
              <a:rPr lang="de-DE"/>
              <a:t>RK-Klausur 2025</a:t>
            </a:r>
            <a:endParaRPr lang="de-DE" dirty="0"/>
          </a:p>
        </p:txBody>
      </p:sp>
      <p:sp>
        <p:nvSpPr>
          <p:cNvPr id="5" name="Foliennummernplatzhalter 4"/>
          <p:cNvSpPr>
            <a:spLocks noGrp="1"/>
          </p:cNvSpPr>
          <p:nvPr>
            <p:ph type="sldNum" sz="quarter" idx="12"/>
          </p:nvPr>
        </p:nvSpPr>
        <p:spPr/>
        <p:txBody>
          <a:bodyPr/>
          <a:lstStyle/>
          <a:p>
            <a:fld id="{ED3D314F-C490-4113-8D82-3A703B6140E6}" type="slidenum">
              <a:rPr lang="de-DE" smtClean="0"/>
              <a:pPr/>
              <a:t>‹Nr.›</a:t>
            </a:fld>
            <a:endParaRPr lang="de-DE" dirty="0"/>
          </a:p>
        </p:txBody>
      </p:sp>
    </p:spTree>
    <p:extLst>
      <p:ext uri="{BB962C8B-B14F-4D97-AF65-F5344CB8AC3E}">
        <p14:creationId xmlns:p14="http://schemas.microsoft.com/office/powerpoint/2010/main" val="25155260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0"/>
            <a:ext cx="12190096" cy="6858000"/>
          </a:xfrm>
          <a:prstGeom prst="rect">
            <a:avLst/>
          </a:prstGeom>
        </p:spPr>
      </p:pic>
    </p:spTree>
    <p:extLst>
      <p:ext uri="{BB962C8B-B14F-4D97-AF65-F5344CB8AC3E}">
        <p14:creationId xmlns:p14="http://schemas.microsoft.com/office/powerpoint/2010/main" val="713843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0"/>
            <a:ext cx="12190096" cy="6858000"/>
          </a:xfrm>
          <a:prstGeom prst="rect">
            <a:avLst/>
          </a:prstGeom>
        </p:spPr>
      </p:pic>
    </p:spTree>
    <p:extLst>
      <p:ext uri="{BB962C8B-B14F-4D97-AF65-F5344CB8AC3E}">
        <p14:creationId xmlns:p14="http://schemas.microsoft.com/office/powerpoint/2010/main" val="3533157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0"/>
            <a:ext cx="12190096" cy="6858000"/>
          </a:xfrm>
          <a:prstGeom prst="rect">
            <a:avLst/>
          </a:prstGeom>
        </p:spPr>
      </p:pic>
    </p:spTree>
    <p:extLst>
      <p:ext uri="{BB962C8B-B14F-4D97-AF65-F5344CB8AC3E}">
        <p14:creationId xmlns:p14="http://schemas.microsoft.com/office/powerpoint/2010/main" val="2283337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enutzerdefiniertes Layout">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0"/>
            <a:ext cx="12190096" cy="6858000"/>
          </a:xfrm>
          <a:prstGeom prst="rect">
            <a:avLst/>
          </a:prstGeom>
        </p:spPr>
      </p:pic>
    </p:spTree>
    <p:extLst>
      <p:ext uri="{BB962C8B-B14F-4D97-AF65-F5344CB8AC3E}">
        <p14:creationId xmlns:p14="http://schemas.microsoft.com/office/powerpoint/2010/main" val="433608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6679" cy="6858000"/>
          </a:xfrm>
          <a:prstGeom prst="rect">
            <a:avLst/>
          </a:prstGeom>
        </p:spPr>
      </p:pic>
      <p:sp>
        <p:nvSpPr>
          <p:cNvPr id="2" name="Titel 1"/>
          <p:cNvSpPr>
            <a:spLocks noGrp="1"/>
          </p:cNvSpPr>
          <p:nvPr>
            <p:ph type="ctrTitle" hasCustomPrompt="1"/>
          </p:nvPr>
        </p:nvSpPr>
        <p:spPr>
          <a:xfrm>
            <a:off x="914400" y="1484784"/>
            <a:ext cx="10363200" cy="1470025"/>
          </a:xfrm>
          <a:prstGeom prst="rect">
            <a:avLst/>
          </a:prstGeom>
          <a:noFill/>
        </p:spPr>
        <p:txBody>
          <a:bodyPr anchor="t" anchorCtr="0"/>
          <a:lstStyle>
            <a:lvl1pPr algn="l">
              <a:defRPr>
                <a:solidFill>
                  <a:schemeClr val="bg1"/>
                </a:solidFill>
                <a:latin typeface="Source Sans Pro" panose="020B0503030403020204" pitchFamily="34" charset="0"/>
                <a:ea typeface="Source Sans Pro" panose="020B0503030403020204" pitchFamily="34" charset="0"/>
              </a:defRPr>
            </a:lvl1pPr>
          </a:lstStyle>
          <a:p>
            <a:r>
              <a:rPr lang="de-DE" dirty="0"/>
              <a:t>AK CVJM weltweit</a:t>
            </a:r>
          </a:p>
        </p:txBody>
      </p:sp>
      <p:sp>
        <p:nvSpPr>
          <p:cNvPr id="3" name="Untertitel 2"/>
          <p:cNvSpPr>
            <a:spLocks noGrp="1"/>
          </p:cNvSpPr>
          <p:nvPr>
            <p:ph type="subTitle" idx="1" hasCustomPrompt="1"/>
          </p:nvPr>
        </p:nvSpPr>
        <p:spPr>
          <a:xfrm>
            <a:off x="933097" y="3134196"/>
            <a:ext cx="8534400" cy="1752600"/>
          </a:xfrm>
          <a:prstGeom prst="rect">
            <a:avLst/>
          </a:prstGeom>
        </p:spPr>
        <p:txBody>
          <a:bodyPr vert="horz"/>
          <a:lstStyle>
            <a:lvl1pPr marL="0" indent="0" algn="l">
              <a:buNone/>
              <a:defRPr b="0" baseline="0">
                <a:solidFill>
                  <a:schemeClr val="bg1"/>
                </a:solidFill>
                <a:latin typeface="Source Sans Pro" panose="020B0503030403020204" pitchFamily="34" charset="0"/>
                <a:ea typeface="Source Sans Pro" panose="020B0503030403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CVJM Forum 2023 in Wuppertal</a:t>
            </a:r>
          </a:p>
        </p:txBody>
      </p:sp>
      <p:sp>
        <p:nvSpPr>
          <p:cNvPr id="4" name="Datumsplatzhalter 3"/>
          <p:cNvSpPr>
            <a:spLocks noGrp="1"/>
          </p:cNvSpPr>
          <p:nvPr>
            <p:ph type="dt" sz="half" idx="10"/>
          </p:nvPr>
        </p:nvSpPr>
        <p:spPr/>
        <p:txBody>
          <a:bodyPr/>
          <a:lstStyle>
            <a:lvl1pPr>
              <a:defRPr>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91C2E6D-FB9A-4A95-A739-713A17881BC8}" type="datetime1">
              <a:rPr kumimoji="0" lang="en-US" sz="1200" b="0" i="0" u="none" strike="noStrike" kern="1200" cap="none" spc="0" normalizeH="0" baseline="0" noProof="0" smtClean="0">
                <a:ln>
                  <a:noFill/>
                </a:ln>
                <a:solidFill>
                  <a:srgbClr val="FFFFFF"/>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5" name="Fußzeilenplatzhalter 4"/>
          <p:cNvSpPr>
            <a:spLocks noGrp="1"/>
          </p:cNvSpPr>
          <p:nvPr>
            <p:ph type="ftr" sz="quarter" idx="11"/>
          </p:nvPr>
        </p:nvSpPr>
        <p:spPr/>
        <p:txBody>
          <a:bodyPr/>
          <a:lstStyle>
            <a:lvl1pPr>
              <a:defRPr>
                <a:solidFill>
                  <a:schemeClr val="bg1"/>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6" name="Foliennummernplatzhalter 5"/>
          <p:cNvSpPr>
            <a:spLocks noGrp="1"/>
          </p:cNvSpPr>
          <p:nvPr>
            <p:ph type="sldNum" sz="quarter" idx="12"/>
          </p:nvPr>
        </p:nvSpPr>
        <p:spPr>
          <a:xfrm>
            <a:off x="11277600" y="6529630"/>
            <a:ext cx="914400" cy="365125"/>
          </a:xfrm>
        </p:spPr>
        <p:txBody>
          <a:bodyPr/>
          <a:lstStyle>
            <a:lvl1pPr>
              <a:defRPr>
                <a:solidFill>
                  <a:schemeClr val="tx1"/>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83233812-DD88-4497-8E8F-4BACDFFEFCC3}"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‹Nr.›</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8992567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1">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700808"/>
            <a:ext cx="10515600" cy="4425356"/>
          </a:xfrm>
          <a:prstGeom prst="rect">
            <a:avLst/>
          </a:prstGeom>
        </p:spPr>
        <p:txBody>
          <a:bodyPr vert="horz"/>
          <a:lstStyle>
            <a:lvl1pPr marL="342900" indent="-342900">
              <a:buClr>
                <a:schemeClr val="accent1"/>
              </a:buClr>
              <a:buFont typeface="Wingdings 3" panose="05040102010807070707" pitchFamily="18" charset="2"/>
              <a:buChar char=""/>
              <a:defRPr>
                <a:solidFill>
                  <a:schemeClr val="tx1"/>
                </a:solidFill>
                <a:latin typeface="Source Sans Pro" panose="020B0503030403020204" pitchFamily="34" charset="0"/>
                <a:ea typeface="Source Sans Pro" panose="020B0503030403020204" pitchFamily="34" charset="0"/>
              </a:defRPr>
            </a:lvl1pPr>
            <a:lvl2pPr marL="742950" indent="-28575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2pPr>
            <a:lvl3pPr marL="1143000" indent="-22860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3pPr>
            <a:lvl4pPr marL="1600200" indent="-228600">
              <a:buClr>
                <a:schemeClr val="accent1"/>
              </a:buClr>
              <a:buSzPct val="80000"/>
              <a:buFont typeface="Wingdings 3" panose="05040102010807070707" pitchFamily="18" charset="2"/>
              <a:buChar char="w"/>
              <a:defRPr b="0">
                <a:solidFill>
                  <a:schemeClr val="tx1"/>
                </a:solidFill>
                <a:latin typeface="Source Sans Pro" panose="020B0503030403020204" pitchFamily="34" charset="0"/>
                <a:ea typeface="Source Sans Pro" panose="020B0503030403020204" pitchFamily="34" charset="0"/>
              </a:defRPr>
            </a:lvl4pPr>
            <a:lvl5pPr marL="2057400" indent="-228600">
              <a:buClr>
                <a:schemeClr val="accent1"/>
              </a:buClr>
              <a:buSzPct val="8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Datumsplatzhalter 7"/>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4FE0CE59-8CD9-4DFA-B748-05648E953C24}"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9" name="Fußzeilenplatzhalter 8"/>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10" name="Foliennummernplatzhalter 9"/>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83233812-DD88-4497-8E8F-4BACDFFEFCC3}"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‹Nr.›</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1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19152797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8AB6520-87E3-4709-9644-B82DF68D7744}" type="datetime1">
              <a:rPr lang="en-US" smtClean="0"/>
              <a:t>1/27/2025</a:t>
            </a:fld>
            <a:endParaRPr lang="de-DE"/>
          </a:p>
        </p:txBody>
      </p:sp>
      <p:sp>
        <p:nvSpPr>
          <p:cNvPr id="5" name="Fußzeilenplatzhalter 4"/>
          <p:cNvSpPr>
            <a:spLocks noGrp="1"/>
          </p:cNvSpPr>
          <p:nvPr>
            <p:ph type="ftr" sz="quarter" idx="11"/>
          </p:nvPr>
        </p:nvSpPr>
        <p:spPr/>
        <p:txBody>
          <a:bodyPr/>
          <a:lstStyle/>
          <a:p>
            <a:r>
              <a:rPr lang="de-DE"/>
              <a:t>RK-Klausur 2025</a:t>
            </a:r>
          </a:p>
        </p:txBody>
      </p:sp>
      <p:sp>
        <p:nvSpPr>
          <p:cNvPr id="6" name="Foliennummernplatzhalter 5"/>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3386339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2">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C32E77D-0134-4D25-8337-55DB2F438BCD}"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3" name="Fußzeilenplatzhalt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4" name="Foliennummernplatzhalt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83233812-DD88-4497-8E8F-4BACDFFEFCC3}"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‹Nr.›</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5" name="Inhaltsplatzhalter 2"/>
          <p:cNvSpPr>
            <a:spLocks noGrp="1"/>
          </p:cNvSpPr>
          <p:nvPr>
            <p:ph idx="1"/>
          </p:nvPr>
        </p:nvSpPr>
        <p:spPr>
          <a:xfrm>
            <a:off x="838200" y="1700808"/>
            <a:ext cx="5257800" cy="4425356"/>
          </a:xfrm>
          <a:prstGeom prst="rect">
            <a:avLst/>
          </a:prstGeom>
        </p:spPr>
        <p:txBody>
          <a:bodyPr vert="horz"/>
          <a:lstStyle>
            <a:lvl1pPr marL="342900" indent="-342900">
              <a:buClr>
                <a:schemeClr val="accent1"/>
              </a:buClr>
              <a:buFont typeface="Wingdings 3" panose="05040102010807070707" pitchFamily="18" charset="2"/>
              <a:buChar char=""/>
              <a:defRPr>
                <a:solidFill>
                  <a:schemeClr val="tx1"/>
                </a:solidFill>
                <a:latin typeface="Source Sans Pro" panose="020B0503030403020204" pitchFamily="34" charset="0"/>
                <a:ea typeface="Source Sans Pro" panose="020B0503030403020204" pitchFamily="34" charset="0"/>
              </a:defRPr>
            </a:lvl1pPr>
            <a:lvl2pPr marL="742950" indent="-28575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2pPr>
            <a:lvl3pPr marL="1143000" indent="-22860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3pPr>
            <a:lvl4pPr marL="1600200" indent="-228600">
              <a:buClr>
                <a:schemeClr val="accent1"/>
              </a:buClr>
              <a:buSzPct val="80000"/>
              <a:buFont typeface="Wingdings 3" panose="05040102010807070707" pitchFamily="18" charset="2"/>
              <a:buChar char="w"/>
              <a:defRPr b="0">
                <a:solidFill>
                  <a:schemeClr val="tx1"/>
                </a:solidFill>
                <a:latin typeface="Source Sans Pro" panose="020B0503030403020204" pitchFamily="34" charset="0"/>
                <a:ea typeface="Source Sans Pro" panose="020B0503030403020204" pitchFamily="34" charset="0"/>
              </a:defRPr>
            </a:lvl4pPr>
            <a:lvl5pPr marL="2057400" indent="-228600">
              <a:buClr>
                <a:schemeClr val="accent1"/>
              </a:buClr>
              <a:buSzPct val="8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7" name="Inhaltsplatzhalter 2"/>
          <p:cNvSpPr>
            <a:spLocks noGrp="1"/>
          </p:cNvSpPr>
          <p:nvPr>
            <p:ph idx="13"/>
          </p:nvPr>
        </p:nvSpPr>
        <p:spPr>
          <a:xfrm>
            <a:off x="6096000" y="1700808"/>
            <a:ext cx="5257800" cy="4425356"/>
          </a:xfrm>
          <a:prstGeom prst="rect">
            <a:avLst/>
          </a:prstGeom>
        </p:spPr>
        <p:txBody>
          <a:bodyPr vert="horz"/>
          <a:lstStyle>
            <a:lvl1pPr marL="342900" indent="-342900">
              <a:buClr>
                <a:schemeClr val="accent1"/>
              </a:buClr>
              <a:buFont typeface="Wingdings 3" panose="05040102010807070707" pitchFamily="18" charset="2"/>
              <a:buChar char=""/>
              <a:defRPr>
                <a:solidFill>
                  <a:schemeClr val="tx1"/>
                </a:solidFill>
                <a:latin typeface="Source Sans Pro" panose="020B0503030403020204" pitchFamily="34" charset="0"/>
                <a:ea typeface="Source Sans Pro" panose="020B0503030403020204" pitchFamily="34" charset="0"/>
              </a:defRPr>
            </a:lvl1pPr>
            <a:lvl2pPr marL="742950" indent="-28575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2pPr>
            <a:lvl3pPr marL="1143000" indent="-22860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3pPr>
            <a:lvl4pPr marL="1600200" indent="-228600">
              <a:buClr>
                <a:schemeClr val="accent1"/>
              </a:buClr>
              <a:buSzPct val="80000"/>
              <a:buFont typeface="Wingdings 3" panose="05040102010807070707" pitchFamily="18" charset="2"/>
              <a:buChar char="w"/>
              <a:defRPr b="0">
                <a:solidFill>
                  <a:schemeClr val="tx1"/>
                </a:solidFill>
                <a:latin typeface="Source Sans Pro" panose="020B0503030403020204" pitchFamily="34" charset="0"/>
                <a:ea typeface="Source Sans Pro" panose="020B0503030403020204" pitchFamily="34" charset="0"/>
              </a:defRPr>
            </a:lvl4pPr>
            <a:lvl5pPr marL="2057400" indent="-228600">
              <a:buClr>
                <a:schemeClr val="accent1"/>
              </a:buClr>
              <a:buSzPct val="8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7493030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3">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26D3CD2-88CA-40E4-82C2-576939E0C249}"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4" name="Fußzeilenplatzhalt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5" name="Foliennummernplatzhalt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D3D314F-C490-4113-8D82-3A703B6140E6}"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‹Nr.›</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233200959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091783D-5A4E-4AC6-8693-50455E65C191}"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4" name="Fußzeilenplatzhalt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5" name="Foliennummernplatzhalt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D3D314F-C490-4113-8D82-3A703B6140E6}"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‹Nr.›</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401954539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hluss">
    <p:bg>
      <p:bgPr>
        <a:solidFill>
          <a:schemeClr val="bg1"/>
        </a:solidFill>
        <a:effectLst/>
      </p:bgPr>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6681" cy="6858000"/>
          </a:xfrm>
          <a:prstGeom prst="rect">
            <a:avLst/>
          </a:prstGeom>
        </p:spPr>
      </p:pic>
      <p:sp>
        <p:nvSpPr>
          <p:cNvPr id="8" name="Datumsplatzhalter 7"/>
          <p:cNvSpPr>
            <a:spLocks noGrp="1"/>
          </p:cNvSpPr>
          <p:nvPr>
            <p:ph type="dt" sz="half" idx="10"/>
          </p:nvPr>
        </p:nvSpPr>
        <p:spPr/>
        <p:txBody>
          <a:bodyPr/>
          <a:lstStyle>
            <a:lvl1pPr>
              <a:defRPr>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2A7C314-91BA-44B7-92F4-DC1222FA0B3D}" type="datetime1">
              <a:rPr kumimoji="0" lang="en-US" sz="1200" b="0" i="0" u="none" strike="noStrike" kern="1200" cap="none" spc="0" normalizeH="0" baseline="0" noProof="0" smtClean="0">
                <a:ln>
                  <a:noFill/>
                </a:ln>
                <a:solidFill>
                  <a:srgbClr val="FFFFFF"/>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9" name="Fußzeilenplatzhalter 8"/>
          <p:cNvSpPr>
            <a:spLocks noGrp="1"/>
          </p:cNvSpPr>
          <p:nvPr>
            <p:ph type="ftr" sz="quarter" idx="11"/>
          </p:nvPr>
        </p:nvSpPr>
        <p:spPr/>
        <p:txBody>
          <a:bodyPr/>
          <a:lstStyle>
            <a:lvl1pPr>
              <a:defRPr>
                <a:solidFill>
                  <a:schemeClr val="bg1"/>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10" name="Foliennummernplatzhalter 9"/>
          <p:cNvSpPr>
            <a:spLocks noGrp="1"/>
          </p:cNvSpPr>
          <p:nvPr>
            <p:ph type="sldNum" sz="quarter" idx="12"/>
          </p:nvPr>
        </p:nvSpPr>
        <p:spPr>
          <a:xfrm>
            <a:off x="11280575" y="6529630"/>
            <a:ext cx="911425"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83233812-DD88-4497-8E8F-4BACDFFEFCC3}"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‹Nr.›</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4" name="Rechteck 3"/>
          <p:cNvSpPr/>
          <p:nvPr userDrawn="1"/>
        </p:nvSpPr>
        <p:spPr>
          <a:xfrm>
            <a:off x="551384" y="3889230"/>
            <a:ext cx="6096000" cy="203132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Max Mustermann</a:t>
            </a:r>
            <a:b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br>
            <a:b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br>
            <a: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CVJM Deutschland</a:t>
            </a:r>
            <a:b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br>
            <a: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Im </a:t>
            </a:r>
            <a:r>
              <a:rPr kumimoji="0" lang="de-DE" sz="1800" b="0" i="0" u="none" strike="noStrike" kern="1200" cap="none" spc="0" normalizeH="0" baseline="0" noProof="0" dirty="0" err="1">
                <a:ln>
                  <a:noFill/>
                </a:ln>
                <a:solidFill>
                  <a:srgbClr val="FFFFFF"/>
                </a:solidFill>
                <a:effectLst/>
                <a:uLnTx/>
                <a:uFillTx/>
                <a:latin typeface="Source Sans Pro" charset="0"/>
                <a:ea typeface="Source Sans Pro" charset="0"/>
                <a:cs typeface="Source Sans Pro" charset="0"/>
              </a:rPr>
              <a:t>Druseltal</a:t>
            </a:r>
            <a: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 8</a:t>
            </a:r>
            <a:b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br>
            <a: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34131 Kassel</a:t>
            </a:r>
            <a:b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br>
            <a: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mustermann@cvjm.de</a:t>
            </a:r>
            <a:br>
              <a:rPr kumimoji="0" lang="de-DE" sz="1800" b="0"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br>
            <a:r>
              <a:rPr kumimoji="0" lang="de-DE" sz="18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www.cvjm.de</a:t>
            </a:r>
            <a:endParaRPr kumimoji="0" lang="de-DE" sz="1800" b="1" i="0" u="none" strike="noStrike" kern="1200" cap="none" spc="0" normalizeH="0" baseline="0" noProof="0" dirty="0">
              <a:ln>
                <a:noFill/>
              </a:ln>
              <a:solidFill>
                <a:srgbClr val="FFFFFF"/>
              </a:solidFill>
              <a:effectLst/>
              <a:uLnTx/>
              <a:uFillTx/>
              <a:latin typeface="Arial" charset="0"/>
              <a:ea typeface="MS PGothic" pitchFamily="34" charset="-128"/>
              <a:cs typeface="+mn-cs"/>
            </a:endParaRPr>
          </a:p>
        </p:txBody>
      </p:sp>
      <p:sp>
        <p:nvSpPr>
          <p:cNvPr id="12" name="Rechteck 11"/>
          <p:cNvSpPr/>
          <p:nvPr userDrawn="1"/>
        </p:nvSpPr>
        <p:spPr>
          <a:xfrm>
            <a:off x="551384" y="2319570"/>
            <a:ext cx="7128792" cy="156966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48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Vielen Dank</a:t>
            </a:r>
            <a:br>
              <a:rPr kumimoji="0" lang="de-DE" sz="48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br>
            <a:r>
              <a:rPr kumimoji="0" lang="de-DE" sz="48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rPr>
              <a:t>für Ihre Aufmerksamkeit!</a:t>
            </a:r>
            <a:endParaRPr kumimoji="0" lang="de-DE" sz="4800" b="1" i="0" u="none" strike="noStrike" kern="1200" cap="none" spc="0" normalizeH="0" baseline="0" noProof="0" dirty="0">
              <a:ln>
                <a:noFill/>
              </a:ln>
              <a:solidFill>
                <a:srgbClr val="FFFFFF"/>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42941350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6679" cy="6858000"/>
          </a:xfrm>
          <a:prstGeom prst="rect">
            <a:avLst/>
          </a:prstGeom>
        </p:spPr>
      </p:pic>
      <p:sp>
        <p:nvSpPr>
          <p:cNvPr id="2" name="Titel 1"/>
          <p:cNvSpPr>
            <a:spLocks noGrp="1"/>
          </p:cNvSpPr>
          <p:nvPr>
            <p:ph type="ctrTitle"/>
          </p:nvPr>
        </p:nvSpPr>
        <p:spPr>
          <a:xfrm>
            <a:off x="914400" y="1484784"/>
            <a:ext cx="10363200" cy="1470025"/>
          </a:xfrm>
          <a:prstGeom prst="rect">
            <a:avLst/>
          </a:prstGeom>
          <a:noFill/>
        </p:spPr>
        <p:txBody>
          <a:bodyPr anchor="t" anchorCtr="0"/>
          <a:lstStyle>
            <a:lvl1pPr algn="l">
              <a:defRPr>
                <a:solidFill>
                  <a:schemeClr val="bg1"/>
                </a:solidFill>
                <a:latin typeface="Source Sans Pro" panose="020B0503030403020204" pitchFamily="34" charset="0"/>
                <a:ea typeface="Source Sans Pro" panose="020B0503030403020204" pitchFamily="34" charset="0"/>
              </a:defRPr>
            </a:lvl1pPr>
          </a:lstStyle>
          <a:p>
            <a:r>
              <a:rPr lang="de-DE"/>
              <a:t>Mastertitelformat bearbeiten</a:t>
            </a:r>
            <a:endParaRPr lang="de-DE" dirty="0"/>
          </a:p>
        </p:txBody>
      </p:sp>
      <p:sp>
        <p:nvSpPr>
          <p:cNvPr id="3" name="Untertitel 2"/>
          <p:cNvSpPr>
            <a:spLocks noGrp="1"/>
          </p:cNvSpPr>
          <p:nvPr>
            <p:ph type="subTitle" idx="1"/>
          </p:nvPr>
        </p:nvSpPr>
        <p:spPr>
          <a:xfrm>
            <a:off x="933097" y="3134196"/>
            <a:ext cx="8534400" cy="1752600"/>
          </a:xfrm>
          <a:prstGeom prst="rect">
            <a:avLst/>
          </a:prstGeom>
        </p:spPr>
        <p:txBody>
          <a:bodyPr vert="horz"/>
          <a:lstStyle>
            <a:lvl1pPr marL="0" indent="0" algn="l">
              <a:buNone/>
              <a:defRPr b="0">
                <a:solidFill>
                  <a:schemeClr val="bg1"/>
                </a:solidFill>
                <a:latin typeface="Source Sans Pro" panose="020B0503030403020204" pitchFamily="34" charset="0"/>
                <a:ea typeface="Source Sans Pro" panose="020B0503030403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fld id="{BCC6C6A8-1A85-4AC0-AA43-8DDCD5AEF628}" type="datetime1">
              <a:rPr lang="en-US" smtClean="0"/>
              <a:t>1/27/2025</a:t>
            </a:fld>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RK-Klausur 2025</a:t>
            </a:r>
            <a:endParaRPr lang="de-DE" dirty="0"/>
          </a:p>
        </p:txBody>
      </p:sp>
      <p:sp>
        <p:nvSpPr>
          <p:cNvPr id="6" name="Foliennummernplatzhalter 5"/>
          <p:cNvSpPr>
            <a:spLocks noGrp="1"/>
          </p:cNvSpPr>
          <p:nvPr>
            <p:ph type="sldNum" sz="quarter" idx="12"/>
          </p:nvPr>
        </p:nvSpPr>
        <p:spPr>
          <a:xfrm>
            <a:off x="11277600" y="6529630"/>
            <a:ext cx="914400" cy="365125"/>
          </a:xfrm>
        </p:spPr>
        <p:txBody>
          <a:bodyPr/>
          <a:lstStyle>
            <a:lvl1pPr>
              <a:defRPr>
                <a:solidFill>
                  <a:schemeClr val="tx1"/>
                </a:solidFill>
              </a:defRPr>
            </a:lvl1pPr>
          </a:lstStyle>
          <a:p>
            <a:fld id="{83233812-DD88-4497-8E8F-4BACDFFEFCC3}" type="slidenum">
              <a:rPr lang="de-DE" smtClean="0"/>
              <a:pPr/>
              <a:t>‹Nr.›</a:t>
            </a:fld>
            <a:endParaRPr lang="de-DE" dirty="0"/>
          </a:p>
        </p:txBody>
      </p:sp>
      <p:pic>
        <p:nvPicPr>
          <p:cNvPr id="8" name="Grafik 7">
            <a:extLst>
              <a:ext uri="{FF2B5EF4-FFF2-40B4-BE49-F238E27FC236}">
                <a16:creationId xmlns:a16="http://schemas.microsoft.com/office/drawing/2014/main" id="{A70CEC38-0709-4D55-9959-7867FF1AADBF}"/>
              </a:ext>
            </a:extLst>
          </p:cNvPr>
          <p:cNvPicPr>
            <a:picLocks noChangeAspect="1"/>
          </p:cNvPicPr>
          <p:nvPr userDrawn="1"/>
        </p:nvPicPr>
        <p:blipFill>
          <a:blip r:embed="rId3"/>
          <a:stretch>
            <a:fillRect/>
          </a:stretch>
        </p:blipFill>
        <p:spPr>
          <a:xfrm>
            <a:off x="10033007" y="0"/>
            <a:ext cx="2183673" cy="1027611"/>
          </a:xfrm>
          <a:prstGeom prst="rect">
            <a:avLst/>
          </a:prstGeom>
        </p:spPr>
      </p:pic>
    </p:spTree>
    <p:extLst>
      <p:ext uri="{BB962C8B-B14F-4D97-AF65-F5344CB8AC3E}">
        <p14:creationId xmlns:p14="http://schemas.microsoft.com/office/powerpoint/2010/main" val="19197663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1">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700808"/>
            <a:ext cx="10515600" cy="4425356"/>
          </a:xfrm>
          <a:prstGeom prst="rect">
            <a:avLst/>
          </a:prstGeom>
        </p:spPr>
        <p:txBody>
          <a:bodyPr vert="horz"/>
          <a:lstStyle>
            <a:lvl1pPr marL="342900" indent="-342900">
              <a:buClr>
                <a:schemeClr val="accent1"/>
              </a:buClr>
              <a:buFont typeface="Wingdings 3" panose="05040102010807070707" pitchFamily="18" charset="2"/>
              <a:buChar char=""/>
              <a:defRPr>
                <a:solidFill>
                  <a:schemeClr val="tx1"/>
                </a:solidFill>
                <a:latin typeface="Source Sans Pro" panose="020B0503030403020204" pitchFamily="34" charset="0"/>
                <a:ea typeface="Source Sans Pro" panose="020B0503030403020204" pitchFamily="34" charset="0"/>
              </a:defRPr>
            </a:lvl1pPr>
            <a:lvl2pPr marL="742950" indent="-28575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2pPr>
            <a:lvl3pPr marL="1143000" indent="-22860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3pPr>
            <a:lvl4pPr marL="1600200" indent="-228600">
              <a:buClr>
                <a:schemeClr val="accent1"/>
              </a:buClr>
              <a:buSzPct val="80000"/>
              <a:buFont typeface="Wingdings 3" panose="05040102010807070707" pitchFamily="18" charset="2"/>
              <a:buChar char="w"/>
              <a:defRPr b="0">
                <a:solidFill>
                  <a:schemeClr val="tx1"/>
                </a:solidFill>
                <a:latin typeface="Source Sans Pro" panose="020B0503030403020204" pitchFamily="34" charset="0"/>
                <a:ea typeface="Source Sans Pro" panose="020B0503030403020204" pitchFamily="34" charset="0"/>
              </a:defRPr>
            </a:lvl4pPr>
            <a:lvl5pPr marL="2057400" indent="-228600">
              <a:buClr>
                <a:schemeClr val="accent1"/>
              </a:buClr>
              <a:buSzPct val="8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Datumsplatzhalter 7"/>
          <p:cNvSpPr>
            <a:spLocks noGrp="1"/>
          </p:cNvSpPr>
          <p:nvPr>
            <p:ph type="dt" sz="half" idx="10"/>
          </p:nvPr>
        </p:nvSpPr>
        <p:spPr/>
        <p:txBody>
          <a:bodyPr/>
          <a:lstStyle/>
          <a:p>
            <a:fld id="{58E33293-19EA-4364-901E-4EDB81E2D06A}" type="datetime1">
              <a:rPr lang="en-US" smtClean="0"/>
              <a:t>1/27/2025</a:t>
            </a:fld>
            <a:endParaRPr lang="de-DE" dirty="0"/>
          </a:p>
        </p:txBody>
      </p:sp>
      <p:sp>
        <p:nvSpPr>
          <p:cNvPr id="9" name="Fußzeilenplatzhalter 8"/>
          <p:cNvSpPr>
            <a:spLocks noGrp="1"/>
          </p:cNvSpPr>
          <p:nvPr>
            <p:ph type="ftr" sz="quarter" idx="11"/>
          </p:nvPr>
        </p:nvSpPr>
        <p:spPr/>
        <p:txBody>
          <a:bodyPr/>
          <a:lstStyle/>
          <a:p>
            <a:r>
              <a:rPr lang="de-DE"/>
              <a:t>RK-Klausur 2025</a:t>
            </a:r>
            <a:endParaRPr lang="de-DE" dirty="0"/>
          </a:p>
        </p:txBody>
      </p:sp>
      <p:sp>
        <p:nvSpPr>
          <p:cNvPr id="10" name="Foliennummernplatzhalter 9"/>
          <p:cNvSpPr>
            <a:spLocks noGrp="1"/>
          </p:cNvSpPr>
          <p:nvPr>
            <p:ph type="sldNum" sz="quarter" idx="12"/>
          </p:nvPr>
        </p:nvSpPr>
        <p:spPr/>
        <p:txBody>
          <a:bodyPr/>
          <a:lstStyle/>
          <a:p>
            <a:fld id="{83233812-DD88-4497-8E8F-4BACDFFEFCC3}" type="slidenum">
              <a:rPr lang="de-DE" smtClean="0"/>
              <a:pPr/>
              <a:t>‹Nr.›</a:t>
            </a:fld>
            <a:endParaRPr lang="de-DE" dirty="0"/>
          </a:p>
        </p:txBody>
      </p:sp>
      <p:sp>
        <p:nvSpPr>
          <p:cNvPr id="12" name="Titel 1"/>
          <p:cNvSpPr>
            <a:spLocks noGrp="1"/>
          </p:cNvSpPr>
          <p:nvPr>
            <p:ph type="title"/>
          </p:nvPr>
        </p:nvSpPr>
        <p:spPr>
          <a:xfrm>
            <a:off x="838200" y="365125"/>
            <a:ext cx="10515600" cy="1325563"/>
          </a:xfrm>
          <a:prstGeom prst="rect">
            <a:avLst/>
          </a:prstGeom>
        </p:spPr>
        <p:txBody>
          <a:bodyPr/>
          <a:lstStyle/>
          <a:p>
            <a:r>
              <a:rPr lang="de-DE"/>
              <a:t>Mastertitelformat bearbeiten</a:t>
            </a:r>
            <a:endParaRPr lang="de-DE" dirty="0"/>
          </a:p>
        </p:txBody>
      </p:sp>
    </p:spTree>
    <p:extLst>
      <p:ext uri="{BB962C8B-B14F-4D97-AF65-F5344CB8AC3E}">
        <p14:creationId xmlns:p14="http://schemas.microsoft.com/office/powerpoint/2010/main" val="35019683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2">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06AF4F6-0D65-4155-AEC9-3D36C20C824A}" type="datetime1">
              <a:rPr lang="en-US" smtClean="0"/>
              <a:t>1/27/2025</a:t>
            </a:fld>
            <a:endParaRPr lang="de-DE" dirty="0"/>
          </a:p>
        </p:txBody>
      </p:sp>
      <p:sp>
        <p:nvSpPr>
          <p:cNvPr id="3" name="Fußzeilenplatzhalter 2"/>
          <p:cNvSpPr>
            <a:spLocks noGrp="1"/>
          </p:cNvSpPr>
          <p:nvPr>
            <p:ph type="ftr" sz="quarter" idx="11"/>
          </p:nvPr>
        </p:nvSpPr>
        <p:spPr/>
        <p:txBody>
          <a:bodyPr/>
          <a:lstStyle/>
          <a:p>
            <a:r>
              <a:rPr lang="de-DE"/>
              <a:t>RK-Klausur 2025</a:t>
            </a:r>
            <a:endParaRPr lang="de-DE" dirty="0"/>
          </a:p>
        </p:txBody>
      </p:sp>
      <p:sp>
        <p:nvSpPr>
          <p:cNvPr id="4" name="Foliennummernplatzhalter 3"/>
          <p:cNvSpPr>
            <a:spLocks noGrp="1"/>
          </p:cNvSpPr>
          <p:nvPr>
            <p:ph type="sldNum" sz="quarter" idx="12"/>
          </p:nvPr>
        </p:nvSpPr>
        <p:spPr/>
        <p:txBody>
          <a:bodyPr/>
          <a:lstStyle/>
          <a:p>
            <a:fld id="{83233812-DD88-4497-8E8F-4BACDFFEFCC3}" type="slidenum">
              <a:rPr lang="de-DE" smtClean="0"/>
              <a:t>‹Nr.›</a:t>
            </a:fld>
            <a:endParaRPr lang="de-DE" dirty="0"/>
          </a:p>
        </p:txBody>
      </p:sp>
      <p:sp>
        <p:nvSpPr>
          <p:cNvPr id="5" name="Inhaltsplatzhalter 2"/>
          <p:cNvSpPr>
            <a:spLocks noGrp="1"/>
          </p:cNvSpPr>
          <p:nvPr>
            <p:ph idx="1"/>
          </p:nvPr>
        </p:nvSpPr>
        <p:spPr>
          <a:xfrm>
            <a:off x="838200" y="1700808"/>
            <a:ext cx="5257800" cy="4425356"/>
          </a:xfrm>
          <a:prstGeom prst="rect">
            <a:avLst/>
          </a:prstGeom>
        </p:spPr>
        <p:txBody>
          <a:bodyPr vert="horz"/>
          <a:lstStyle>
            <a:lvl1pPr marL="342900" indent="-342900">
              <a:buClr>
                <a:schemeClr val="accent1"/>
              </a:buClr>
              <a:buFont typeface="Wingdings 3" panose="05040102010807070707" pitchFamily="18" charset="2"/>
              <a:buChar char=""/>
              <a:defRPr>
                <a:solidFill>
                  <a:schemeClr val="tx1"/>
                </a:solidFill>
                <a:latin typeface="Source Sans Pro" panose="020B0503030403020204" pitchFamily="34" charset="0"/>
                <a:ea typeface="Source Sans Pro" panose="020B0503030403020204" pitchFamily="34" charset="0"/>
              </a:defRPr>
            </a:lvl1pPr>
            <a:lvl2pPr marL="742950" indent="-28575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2pPr>
            <a:lvl3pPr marL="1143000" indent="-22860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3pPr>
            <a:lvl4pPr marL="1600200" indent="-228600">
              <a:buClr>
                <a:schemeClr val="accent1"/>
              </a:buClr>
              <a:buSzPct val="80000"/>
              <a:buFont typeface="Wingdings 3" panose="05040102010807070707" pitchFamily="18" charset="2"/>
              <a:buChar char="w"/>
              <a:defRPr b="0">
                <a:solidFill>
                  <a:schemeClr val="tx1"/>
                </a:solidFill>
                <a:latin typeface="Source Sans Pro" panose="020B0503030403020204" pitchFamily="34" charset="0"/>
                <a:ea typeface="Source Sans Pro" panose="020B0503030403020204" pitchFamily="34" charset="0"/>
              </a:defRPr>
            </a:lvl4pPr>
            <a:lvl5pPr marL="2057400" indent="-228600">
              <a:buClr>
                <a:schemeClr val="accent1"/>
              </a:buClr>
              <a:buSzPct val="8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itel 1"/>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7" name="Inhaltsplatzhalter 2"/>
          <p:cNvSpPr>
            <a:spLocks noGrp="1"/>
          </p:cNvSpPr>
          <p:nvPr>
            <p:ph idx="13"/>
          </p:nvPr>
        </p:nvSpPr>
        <p:spPr>
          <a:xfrm>
            <a:off x="6096000" y="1700808"/>
            <a:ext cx="5257800" cy="4425356"/>
          </a:xfrm>
          <a:prstGeom prst="rect">
            <a:avLst/>
          </a:prstGeom>
        </p:spPr>
        <p:txBody>
          <a:bodyPr vert="horz"/>
          <a:lstStyle>
            <a:lvl1pPr marL="342900" indent="-342900">
              <a:buClr>
                <a:schemeClr val="accent1"/>
              </a:buClr>
              <a:buFont typeface="Wingdings 3" panose="05040102010807070707" pitchFamily="18" charset="2"/>
              <a:buChar char=""/>
              <a:defRPr>
                <a:solidFill>
                  <a:schemeClr val="tx1"/>
                </a:solidFill>
                <a:latin typeface="Source Sans Pro" panose="020B0503030403020204" pitchFamily="34" charset="0"/>
                <a:ea typeface="Source Sans Pro" panose="020B0503030403020204" pitchFamily="34" charset="0"/>
              </a:defRPr>
            </a:lvl1pPr>
            <a:lvl2pPr marL="742950" indent="-28575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2pPr>
            <a:lvl3pPr marL="1143000" indent="-22860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3pPr>
            <a:lvl4pPr marL="1600200" indent="-228600">
              <a:buClr>
                <a:schemeClr val="accent1"/>
              </a:buClr>
              <a:buSzPct val="80000"/>
              <a:buFont typeface="Wingdings 3" panose="05040102010807070707" pitchFamily="18" charset="2"/>
              <a:buChar char="w"/>
              <a:defRPr b="0">
                <a:solidFill>
                  <a:schemeClr val="tx1"/>
                </a:solidFill>
                <a:latin typeface="Source Sans Pro" panose="020B0503030403020204" pitchFamily="34" charset="0"/>
                <a:ea typeface="Source Sans Pro" panose="020B0503030403020204" pitchFamily="34" charset="0"/>
              </a:defRPr>
            </a:lvl4pPr>
            <a:lvl5pPr marL="2057400" indent="-228600">
              <a:buClr>
                <a:schemeClr val="accent1"/>
              </a:buClr>
              <a:buSzPct val="8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21937949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3">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p:cNvSpPr>
            <a:spLocks noGrp="1"/>
          </p:cNvSpPr>
          <p:nvPr>
            <p:ph type="dt" sz="half" idx="10"/>
          </p:nvPr>
        </p:nvSpPr>
        <p:spPr/>
        <p:txBody>
          <a:bodyPr/>
          <a:lstStyle/>
          <a:p>
            <a:fld id="{E815DA10-37F8-4C81-B75C-DEF691F51486}" type="datetime1">
              <a:rPr lang="en-US" smtClean="0"/>
              <a:t>1/27/2025</a:t>
            </a:fld>
            <a:endParaRPr lang="de-DE" dirty="0"/>
          </a:p>
        </p:txBody>
      </p:sp>
      <p:sp>
        <p:nvSpPr>
          <p:cNvPr id="4" name="Fußzeilenplatzhalter 3"/>
          <p:cNvSpPr>
            <a:spLocks noGrp="1"/>
          </p:cNvSpPr>
          <p:nvPr>
            <p:ph type="ftr" sz="quarter" idx="11"/>
          </p:nvPr>
        </p:nvSpPr>
        <p:spPr/>
        <p:txBody>
          <a:bodyPr/>
          <a:lstStyle/>
          <a:p>
            <a:r>
              <a:rPr lang="de-DE"/>
              <a:t>RK-Klausur 2025</a:t>
            </a:r>
            <a:endParaRPr lang="de-DE" dirty="0"/>
          </a:p>
        </p:txBody>
      </p:sp>
      <p:sp>
        <p:nvSpPr>
          <p:cNvPr id="5" name="Foliennummernplatzhalter 4"/>
          <p:cNvSpPr>
            <a:spLocks noGrp="1"/>
          </p:cNvSpPr>
          <p:nvPr>
            <p:ph type="sldNum" sz="quarter" idx="12"/>
          </p:nvPr>
        </p:nvSpPr>
        <p:spPr/>
        <p:txBody>
          <a:bodyPr/>
          <a:lstStyle/>
          <a:p>
            <a:fld id="{ED3D314F-C490-4113-8D82-3A703B6140E6}" type="slidenum">
              <a:rPr lang="de-DE" smtClean="0"/>
              <a:pPr/>
              <a:t>‹Nr.›</a:t>
            </a:fld>
            <a:endParaRPr lang="de-DE" dirty="0"/>
          </a:p>
        </p:txBody>
      </p:sp>
    </p:spTree>
    <p:extLst>
      <p:ext uri="{BB962C8B-B14F-4D97-AF65-F5344CB8AC3E}">
        <p14:creationId xmlns:p14="http://schemas.microsoft.com/office/powerpoint/2010/main" val="101913906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p:cNvSpPr>
            <a:spLocks noGrp="1"/>
          </p:cNvSpPr>
          <p:nvPr>
            <p:ph type="dt" sz="half" idx="10"/>
          </p:nvPr>
        </p:nvSpPr>
        <p:spPr/>
        <p:txBody>
          <a:bodyPr/>
          <a:lstStyle/>
          <a:p>
            <a:fld id="{D89A6977-FA82-46A5-9869-3DD15F393665}" type="datetime1">
              <a:rPr lang="en-US" smtClean="0"/>
              <a:t>1/27/2025</a:t>
            </a:fld>
            <a:endParaRPr lang="de-DE" dirty="0"/>
          </a:p>
        </p:txBody>
      </p:sp>
      <p:sp>
        <p:nvSpPr>
          <p:cNvPr id="4" name="Fußzeilenplatzhalter 3"/>
          <p:cNvSpPr>
            <a:spLocks noGrp="1"/>
          </p:cNvSpPr>
          <p:nvPr>
            <p:ph type="ftr" sz="quarter" idx="11"/>
          </p:nvPr>
        </p:nvSpPr>
        <p:spPr/>
        <p:txBody>
          <a:bodyPr/>
          <a:lstStyle/>
          <a:p>
            <a:r>
              <a:rPr lang="de-DE"/>
              <a:t>RK-Klausur 2025</a:t>
            </a:r>
            <a:endParaRPr lang="de-DE" dirty="0"/>
          </a:p>
        </p:txBody>
      </p:sp>
      <p:sp>
        <p:nvSpPr>
          <p:cNvPr id="5" name="Foliennummernplatzhalter 4"/>
          <p:cNvSpPr>
            <a:spLocks noGrp="1"/>
          </p:cNvSpPr>
          <p:nvPr>
            <p:ph type="sldNum" sz="quarter" idx="12"/>
          </p:nvPr>
        </p:nvSpPr>
        <p:spPr/>
        <p:txBody>
          <a:bodyPr/>
          <a:lstStyle/>
          <a:p>
            <a:fld id="{ED3D314F-C490-4113-8D82-3A703B6140E6}" type="slidenum">
              <a:rPr lang="de-DE" smtClean="0"/>
              <a:pPr/>
              <a:t>‹Nr.›</a:t>
            </a:fld>
            <a:endParaRPr lang="de-DE" dirty="0"/>
          </a:p>
        </p:txBody>
      </p:sp>
      <p:pic>
        <p:nvPicPr>
          <p:cNvPr id="6" name="Grafik 5">
            <a:extLst>
              <a:ext uri="{FF2B5EF4-FFF2-40B4-BE49-F238E27FC236}">
                <a16:creationId xmlns:a16="http://schemas.microsoft.com/office/drawing/2014/main" id="{1F2A7EB5-9976-4BAF-BDFA-C80BF97C5E41}"/>
              </a:ext>
            </a:extLst>
          </p:cNvPr>
          <p:cNvPicPr>
            <a:picLocks noChangeAspect="1"/>
          </p:cNvPicPr>
          <p:nvPr userDrawn="1"/>
        </p:nvPicPr>
        <p:blipFill>
          <a:blip r:embed="rId2"/>
          <a:stretch>
            <a:fillRect/>
          </a:stretch>
        </p:blipFill>
        <p:spPr>
          <a:xfrm>
            <a:off x="10535816" y="0"/>
            <a:ext cx="1656184" cy="779381"/>
          </a:xfrm>
          <a:prstGeom prst="rect">
            <a:avLst/>
          </a:prstGeom>
        </p:spPr>
      </p:pic>
    </p:spTree>
    <p:extLst>
      <p:ext uri="{BB962C8B-B14F-4D97-AF65-F5344CB8AC3E}">
        <p14:creationId xmlns:p14="http://schemas.microsoft.com/office/powerpoint/2010/main" val="38456519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hluss">
    <p:bg>
      <p:bgPr>
        <a:solidFill>
          <a:schemeClr val="bg1"/>
        </a:solidFill>
        <a:effectLst/>
      </p:bgPr>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6681" cy="6858000"/>
          </a:xfrm>
          <a:prstGeom prst="rect">
            <a:avLst/>
          </a:prstGeom>
        </p:spPr>
      </p:pic>
      <p:sp>
        <p:nvSpPr>
          <p:cNvPr id="8" name="Datumsplatzhalter 7"/>
          <p:cNvSpPr>
            <a:spLocks noGrp="1"/>
          </p:cNvSpPr>
          <p:nvPr>
            <p:ph type="dt" sz="half" idx="10"/>
          </p:nvPr>
        </p:nvSpPr>
        <p:spPr/>
        <p:txBody>
          <a:bodyPr/>
          <a:lstStyle>
            <a:lvl1pPr>
              <a:defRPr>
                <a:solidFill>
                  <a:schemeClr val="bg1"/>
                </a:solidFill>
              </a:defRPr>
            </a:lvl1pPr>
          </a:lstStyle>
          <a:p>
            <a:fld id="{A0F99867-38A2-4E22-BBCC-7EE5F8F3E80F}" type="datetime1">
              <a:rPr lang="en-US" smtClean="0"/>
              <a:t>1/27/2025</a:t>
            </a:fld>
            <a:endParaRPr lang="de-DE"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DE"/>
              <a:t>RK-Klausur 2025</a:t>
            </a:r>
            <a:endParaRPr lang="de-DE" dirty="0"/>
          </a:p>
        </p:txBody>
      </p:sp>
      <p:sp>
        <p:nvSpPr>
          <p:cNvPr id="10" name="Foliennummernplatzhalter 9"/>
          <p:cNvSpPr>
            <a:spLocks noGrp="1"/>
          </p:cNvSpPr>
          <p:nvPr>
            <p:ph type="sldNum" sz="quarter" idx="12"/>
          </p:nvPr>
        </p:nvSpPr>
        <p:spPr>
          <a:xfrm>
            <a:off x="11280575" y="6529630"/>
            <a:ext cx="911425" cy="365125"/>
          </a:xfrm>
        </p:spPr>
        <p:txBody>
          <a:bodyPr/>
          <a:lstStyle/>
          <a:p>
            <a:fld id="{83233812-DD88-4497-8E8F-4BACDFFEFCC3}" type="slidenum">
              <a:rPr lang="de-DE" smtClean="0"/>
              <a:pPr/>
              <a:t>‹Nr.›</a:t>
            </a:fld>
            <a:endParaRPr lang="de-DE" dirty="0"/>
          </a:p>
        </p:txBody>
      </p:sp>
      <p:sp>
        <p:nvSpPr>
          <p:cNvPr id="4" name="Rechteck 3"/>
          <p:cNvSpPr/>
          <p:nvPr userDrawn="1"/>
        </p:nvSpPr>
        <p:spPr>
          <a:xfrm>
            <a:off x="551384" y="3889230"/>
            <a:ext cx="6096000" cy="2031325"/>
          </a:xfrm>
          <a:prstGeom prst="rect">
            <a:avLst/>
          </a:prstGeom>
        </p:spPr>
        <p:txBody>
          <a:bodyPr>
            <a:spAutoFit/>
          </a:bodyPr>
          <a:lstStyle/>
          <a:p>
            <a:r>
              <a:rPr lang="de-DE" sz="1800" cap="none" dirty="0">
                <a:solidFill>
                  <a:schemeClr val="bg1"/>
                </a:solidFill>
                <a:latin typeface="Source Sans Pro" charset="0"/>
                <a:ea typeface="Source Sans Pro" charset="0"/>
                <a:cs typeface="Source Sans Pro" charset="0"/>
              </a:rPr>
              <a:t>Max Mustermann</a:t>
            </a:r>
            <a:br>
              <a:rPr lang="de-DE" sz="1800" cap="none" dirty="0">
                <a:solidFill>
                  <a:schemeClr val="bg1"/>
                </a:solidFill>
                <a:latin typeface="Source Sans Pro" charset="0"/>
                <a:ea typeface="Source Sans Pro" charset="0"/>
                <a:cs typeface="Source Sans Pro" charset="0"/>
              </a:rPr>
            </a:br>
            <a:br>
              <a:rPr lang="de-DE" sz="1800" cap="none" dirty="0">
                <a:solidFill>
                  <a:schemeClr val="bg1"/>
                </a:solidFill>
                <a:latin typeface="Source Sans Pro" charset="0"/>
                <a:ea typeface="Source Sans Pro" charset="0"/>
                <a:cs typeface="Source Sans Pro" charset="0"/>
              </a:rPr>
            </a:br>
            <a:r>
              <a:rPr lang="de-DE" sz="1800" cap="none" dirty="0">
                <a:solidFill>
                  <a:schemeClr val="bg1"/>
                </a:solidFill>
                <a:latin typeface="Source Sans Pro" charset="0"/>
                <a:ea typeface="Source Sans Pro" charset="0"/>
                <a:cs typeface="Source Sans Pro" charset="0"/>
              </a:rPr>
              <a:t>CVJM Deutschland</a:t>
            </a:r>
            <a:br>
              <a:rPr lang="de-DE" sz="1800" cap="none" dirty="0">
                <a:solidFill>
                  <a:schemeClr val="bg1"/>
                </a:solidFill>
                <a:latin typeface="Source Sans Pro" charset="0"/>
                <a:ea typeface="Source Sans Pro" charset="0"/>
                <a:cs typeface="Source Sans Pro" charset="0"/>
              </a:rPr>
            </a:br>
            <a:r>
              <a:rPr lang="de-DE" sz="1800" cap="none" dirty="0">
                <a:solidFill>
                  <a:schemeClr val="bg1"/>
                </a:solidFill>
                <a:latin typeface="Source Sans Pro" charset="0"/>
                <a:ea typeface="Source Sans Pro" charset="0"/>
                <a:cs typeface="Source Sans Pro" charset="0"/>
              </a:rPr>
              <a:t>Im </a:t>
            </a:r>
            <a:r>
              <a:rPr lang="de-DE" sz="1800" cap="none" dirty="0" err="1">
                <a:solidFill>
                  <a:schemeClr val="bg1"/>
                </a:solidFill>
                <a:latin typeface="Source Sans Pro" charset="0"/>
                <a:ea typeface="Source Sans Pro" charset="0"/>
                <a:cs typeface="Source Sans Pro" charset="0"/>
              </a:rPr>
              <a:t>Druseltal</a:t>
            </a:r>
            <a:r>
              <a:rPr lang="de-DE" sz="1800" cap="none" dirty="0">
                <a:solidFill>
                  <a:schemeClr val="bg1"/>
                </a:solidFill>
                <a:latin typeface="Source Sans Pro" charset="0"/>
                <a:ea typeface="Source Sans Pro" charset="0"/>
                <a:cs typeface="Source Sans Pro" charset="0"/>
              </a:rPr>
              <a:t> 8</a:t>
            </a:r>
            <a:br>
              <a:rPr lang="de-DE" sz="1800" cap="none" dirty="0">
                <a:solidFill>
                  <a:schemeClr val="bg1"/>
                </a:solidFill>
                <a:latin typeface="Source Sans Pro" charset="0"/>
                <a:ea typeface="Source Sans Pro" charset="0"/>
                <a:cs typeface="Source Sans Pro" charset="0"/>
              </a:rPr>
            </a:br>
            <a:r>
              <a:rPr lang="de-DE" sz="1800" cap="none" dirty="0">
                <a:solidFill>
                  <a:schemeClr val="bg1"/>
                </a:solidFill>
                <a:latin typeface="Source Sans Pro" charset="0"/>
                <a:ea typeface="Source Sans Pro" charset="0"/>
                <a:cs typeface="Source Sans Pro" charset="0"/>
              </a:rPr>
              <a:t>34131 Kassel</a:t>
            </a:r>
            <a:br>
              <a:rPr lang="de-DE" sz="1800" cap="none" dirty="0">
                <a:solidFill>
                  <a:schemeClr val="bg1"/>
                </a:solidFill>
                <a:latin typeface="Source Sans Pro" charset="0"/>
                <a:ea typeface="Source Sans Pro" charset="0"/>
                <a:cs typeface="Source Sans Pro" charset="0"/>
              </a:rPr>
            </a:br>
            <a:r>
              <a:rPr lang="de-DE" sz="1800" cap="none" dirty="0">
                <a:solidFill>
                  <a:schemeClr val="bg1"/>
                </a:solidFill>
                <a:latin typeface="Source Sans Pro" charset="0"/>
                <a:ea typeface="Source Sans Pro" charset="0"/>
                <a:cs typeface="Source Sans Pro" charset="0"/>
              </a:rPr>
              <a:t>mustermann@cvjm.de</a:t>
            </a:r>
            <a:br>
              <a:rPr lang="de-DE" sz="1800" cap="none" dirty="0">
                <a:solidFill>
                  <a:schemeClr val="bg1"/>
                </a:solidFill>
                <a:latin typeface="Source Sans Pro" charset="0"/>
                <a:ea typeface="Source Sans Pro" charset="0"/>
                <a:cs typeface="Source Sans Pro" charset="0"/>
              </a:rPr>
            </a:br>
            <a:r>
              <a:rPr lang="de-DE" sz="1800" b="1" cap="none" dirty="0">
                <a:solidFill>
                  <a:schemeClr val="bg1"/>
                </a:solidFill>
                <a:latin typeface="Source Sans Pro" charset="0"/>
                <a:ea typeface="Source Sans Pro" charset="0"/>
                <a:cs typeface="Source Sans Pro" charset="0"/>
              </a:rPr>
              <a:t>www.cvjm.de</a:t>
            </a:r>
            <a:endParaRPr lang="de-DE" b="1" dirty="0">
              <a:solidFill>
                <a:schemeClr val="bg1"/>
              </a:solidFill>
            </a:endParaRPr>
          </a:p>
        </p:txBody>
      </p:sp>
      <p:sp>
        <p:nvSpPr>
          <p:cNvPr id="12" name="Rechteck 11"/>
          <p:cNvSpPr/>
          <p:nvPr userDrawn="1"/>
        </p:nvSpPr>
        <p:spPr>
          <a:xfrm>
            <a:off x="551384" y="2319570"/>
            <a:ext cx="7128792" cy="1569660"/>
          </a:xfrm>
          <a:prstGeom prst="rect">
            <a:avLst/>
          </a:prstGeom>
        </p:spPr>
        <p:txBody>
          <a:bodyPr wrap="square">
            <a:spAutoFit/>
          </a:bodyPr>
          <a:lstStyle/>
          <a:p>
            <a:r>
              <a:rPr lang="de-DE" sz="4800" b="1" cap="none" dirty="0">
                <a:solidFill>
                  <a:schemeClr val="bg1"/>
                </a:solidFill>
                <a:latin typeface="Source Sans Pro" charset="0"/>
                <a:ea typeface="Source Sans Pro" charset="0"/>
                <a:cs typeface="Source Sans Pro" charset="0"/>
              </a:rPr>
              <a:t>Vielen Dank</a:t>
            </a:r>
            <a:br>
              <a:rPr lang="de-DE" sz="4800" b="1" cap="none" dirty="0">
                <a:solidFill>
                  <a:schemeClr val="bg1"/>
                </a:solidFill>
                <a:latin typeface="Source Sans Pro" charset="0"/>
                <a:ea typeface="Source Sans Pro" charset="0"/>
                <a:cs typeface="Source Sans Pro" charset="0"/>
              </a:rPr>
            </a:br>
            <a:r>
              <a:rPr lang="de-DE" sz="4800" b="1" cap="none" dirty="0">
                <a:solidFill>
                  <a:schemeClr val="bg1"/>
                </a:solidFill>
                <a:latin typeface="Source Sans Pro" charset="0"/>
                <a:ea typeface="Source Sans Pro" charset="0"/>
                <a:cs typeface="Source Sans Pro" charset="0"/>
              </a:rPr>
              <a:t>für Ihre Aufmerksamkeit!</a:t>
            </a:r>
            <a:endParaRPr lang="de-DE" sz="4800" b="1" dirty="0">
              <a:solidFill>
                <a:schemeClr val="bg1"/>
              </a:solidFill>
            </a:endParaRPr>
          </a:p>
        </p:txBody>
      </p:sp>
      <p:pic>
        <p:nvPicPr>
          <p:cNvPr id="11" name="Grafik 10">
            <a:extLst>
              <a:ext uri="{FF2B5EF4-FFF2-40B4-BE49-F238E27FC236}">
                <a16:creationId xmlns:a16="http://schemas.microsoft.com/office/drawing/2014/main" id="{3FEE4673-D22E-4F50-97F5-78CB9A8B519A}"/>
              </a:ext>
            </a:extLst>
          </p:cNvPr>
          <p:cNvPicPr>
            <a:picLocks noChangeAspect="1"/>
          </p:cNvPicPr>
          <p:nvPr userDrawn="1"/>
        </p:nvPicPr>
        <p:blipFill>
          <a:blip r:embed="rId3"/>
          <a:stretch>
            <a:fillRect/>
          </a:stretch>
        </p:blipFill>
        <p:spPr>
          <a:xfrm>
            <a:off x="10033007" y="0"/>
            <a:ext cx="2183673" cy="1027611"/>
          </a:xfrm>
          <a:prstGeom prst="rect">
            <a:avLst/>
          </a:prstGeom>
        </p:spPr>
      </p:pic>
    </p:spTree>
    <p:extLst>
      <p:ext uri="{BB962C8B-B14F-4D97-AF65-F5344CB8AC3E}">
        <p14:creationId xmlns:p14="http://schemas.microsoft.com/office/powerpoint/2010/main" val="14945180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5BF70665-87C3-43E3-9EBA-8127ADE1C8FC}" type="datetime1">
              <a:rPr lang="en-US" smtClean="0"/>
              <a:t>1/27/2025</a:t>
            </a:fld>
            <a:endParaRPr lang="de-DE"/>
          </a:p>
        </p:txBody>
      </p:sp>
      <p:sp>
        <p:nvSpPr>
          <p:cNvPr id="5" name="Fußzeilenplatzhalter 4"/>
          <p:cNvSpPr>
            <a:spLocks noGrp="1"/>
          </p:cNvSpPr>
          <p:nvPr>
            <p:ph type="ftr" sz="quarter" idx="11"/>
          </p:nvPr>
        </p:nvSpPr>
        <p:spPr/>
        <p:txBody>
          <a:bodyPr/>
          <a:lstStyle/>
          <a:p>
            <a:r>
              <a:rPr lang="de-DE"/>
              <a:t>RK-Klausur 2025</a:t>
            </a:r>
          </a:p>
        </p:txBody>
      </p:sp>
      <p:sp>
        <p:nvSpPr>
          <p:cNvPr id="6" name="Foliennummernplatzhalter 5"/>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3694244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17"/>
        <p:cNvGrpSpPr/>
        <p:nvPr/>
      </p:nvGrpSpPr>
      <p:grpSpPr>
        <a:xfrm>
          <a:off x="0" y="0"/>
          <a:ext cx="0" cy="0"/>
          <a:chOff x="0" y="0"/>
          <a:chExt cx="0" cy="0"/>
        </a:xfrm>
      </p:grpSpPr>
      <p:sp>
        <p:nvSpPr>
          <p:cNvPr id="118" name="Google Shape;118;p42"/>
          <p:cNvSpPr txBox="1">
            <a:spLocks noGrp="1"/>
          </p:cNvSpPr>
          <p:nvPr>
            <p:ph type="ftr" idx="11"/>
          </p:nvPr>
        </p:nvSpPr>
        <p:spPr>
          <a:xfrm>
            <a:off x="467265" y="627580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RK-Klausur 2025</a:t>
            </a:r>
            <a:endParaRPr/>
          </a:p>
        </p:txBody>
      </p:sp>
      <p:sp>
        <p:nvSpPr>
          <p:cNvPr id="119" name="Google Shape;119;p42"/>
          <p:cNvSpPr txBox="1">
            <a:spLocks noGrp="1"/>
          </p:cNvSpPr>
          <p:nvPr>
            <p:ph type="sldNum" idx="12"/>
          </p:nvPr>
        </p:nvSpPr>
        <p:spPr>
          <a:xfrm>
            <a:off x="450013" y="5986613"/>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800">
                <a:solidFill>
                  <a:srgbClr val="888888"/>
                </a:solidFill>
                <a:latin typeface="Rockwell"/>
                <a:ea typeface="Rockwell"/>
                <a:cs typeface="Rockwell"/>
                <a:sym typeface="Rockwell"/>
              </a:defRPr>
            </a:lvl1pPr>
            <a:lvl2pPr marL="0" lvl="1" indent="0" algn="l">
              <a:spcBef>
                <a:spcPts val="0"/>
              </a:spcBef>
              <a:buNone/>
              <a:defRPr sz="2800">
                <a:solidFill>
                  <a:srgbClr val="888888"/>
                </a:solidFill>
                <a:latin typeface="Rockwell"/>
                <a:ea typeface="Rockwell"/>
                <a:cs typeface="Rockwell"/>
                <a:sym typeface="Rockwell"/>
              </a:defRPr>
            </a:lvl2pPr>
            <a:lvl3pPr marL="0" lvl="2" indent="0" algn="l">
              <a:spcBef>
                <a:spcPts val="0"/>
              </a:spcBef>
              <a:buNone/>
              <a:defRPr sz="2800">
                <a:solidFill>
                  <a:srgbClr val="888888"/>
                </a:solidFill>
                <a:latin typeface="Rockwell"/>
                <a:ea typeface="Rockwell"/>
                <a:cs typeface="Rockwell"/>
                <a:sym typeface="Rockwell"/>
              </a:defRPr>
            </a:lvl3pPr>
            <a:lvl4pPr marL="0" lvl="3" indent="0" algn="l">
              <a:spcBef>
                <a:spcPts val="0"/>
              </a:spcBef>
              <a:buNone/>
              <a:defRPr sz="2800">
                <a:solidFill>
                  <a:srgbClr val="888888"/>
                </a:solidFill>
                <a:latin typeface="Rockwell"/>
                <a:ea typeface="Rockwell"/>
                <a:cs typeface="Rockwell"/>
                <a:sym typeface="Rockwell"/>
              </a:defRPr>
            </a:lvl4pPr>
            <a:lvl5pPr marL="0" lvl="4" indent="0" algn="l">
              <a:spcBef>
                <a:spcPts val="0"/>
              </a:spcBef>
              <a:buNone/>
              <a:defRPr sz="2800">
                <a:solidFill>
                  <a:srgbClr val="888888"/>
                </a:solidFill>
                <a:latin typeface="Rockwell"/>
                <a:ea typeface="Rockwell"/>
                <a:cs typeface="Rockwell"/>
                <a:sym typeface="Rockwell"/>
              </a:defRPr>
            </a:lvl5pPr>
            <a:lvl6pPr marL="0" lvl="5" indent="0" algn="l">
              <a:spcBef>
                <a:spcPts val="0"/>
              </a:spcBef>
              <a:buNone/>
              <a:defRPr sz="2800">
                <a:solidFill>
                  <a:srgbClr val="888888"/>
                </a:solidFill>
                <a:latin typeface="Rockwell"/>
                <a:ea typeface="Rockwell"/>
                <a:cs typeface="Rockwell"/>
                <a:sym typeface="Rockwell"/>
              </a:defRPr>
            </a:lvl6pPr>
            <a:lvl7pPr marL="0" lvl="6" indent="0" algn="l">
              <a:spcBef>
                <a:spcPts val="0"/>
              </a:spcBef>
              <a:buNone/>
              <a:defRPr sz="2800">
                <a:solidFill>
                  <a:srgbClr val="888888"/>
                </a:solidFill>
                <a:latin typeface="Rockwell"/>
                <a:ea typeface="Rockwell"/>
                <a:cs typeface="Rockwell"/>
                <a:sym typeface="Rockwell"/>
              </a:defRPr>
            </a:lvl7pPr>
            <a:lvl8pPr marL="0" lvl="7" indent="0" algn="l">
              <a:spcBef>
                <a:spcPts val="0"/>
              </a:spcBef>
              <a:buNone/>
              <a:defRPr sz="2800">
                <a:solidFill>
                  <a:srgbClr val="888888"/>
                </a:solidFill>
                <a:latin typeface="Rockwell"/>
                <a:ea typeface="Rockwell"/>
                <a:cs typeface="Rockwell"/>
                <a:sym typeface="Rockwell"/>
              </a:defRPr>
            </a:lvl8pPr>
            <a:lvl9pPr marL="0" lvl="8" indent="0" algn="l">
              <a:spcBef>
                <a:spcPts val="0"/>
              </a:spcBef>
              <a:buNone/>
              <a:defRPr sz="2800">
                <a:solidFill>
                  <a:srgbClr val="888888"/>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‹Nr.›</a:t>
            </a:fld>
            <a:endParaRPr/>
          </a:p>
        </p:txBody>
      </p:sp>
      <p:sp>
        <p:nvSpPr>
          <p:cNvPr id="120" name="Google Shape;120;p42"/>
          <p:cNvSpPr txBox="1">
            <a:spLocks noGrp="1"/>
          </p:cNvSpPr>
          <p:nvPr>
            <p:ph type="title"/>
          </p:nvPr>
        </p:nvSpPr>
        <p:spPr>
          <a:xfrm>
            <a:off x="838200" y="365125"/>
            <a:ext cx="10515600" cy="600075"/>
          </a:xfrm>
          <a:prstGeom prst="rect">
            <a:avLst/>
          </a:prstGeom>
          <a:noFill/>
          <a:ln>
            <a:noFill/>
          </a:ln>
        </p:spPr>
        <p:txBody>
          <a:bodyPr spcFirstLastPara="1" wrap="square" lIns="228600" tIns="228600" rIns="228600" bIns="228600" anchor="t" anchorCtr="0">
            <a:noAutofit/>
          </a:bodyPr>
          <a:lstStyle>
            <a:lvl1pPr lvl="0" algn="l">
              <a:lnSpc>
                <a:spcPct val="90000"/>
              </a:lnSpc>
              <a:spcBef>
                <a:spcPts val="0"/>
              </a:spcBef>
              <a:spcAft>
                <a:spcPts val="0"/>
              </a:spcAft>
              <a:buClr>
                <a:srgbClr val="3F3F3F"/>
              </a:buClr>
              <a:buSzPts val="4000"/>
              <a:buFont typeface="Calibri"/>
              <a:buNone/>
              <a:defRPr sz="4000" b="1">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2"/>
          <p:cNvSpPr txBox="1">
            <a:spLocks noGrp="1"/>
          </p:cNvSpPr>
          <p:nvPr>
            <p:ph type="body" idx="1"/>
          </p:nvPr>
        </p:nvSpPr>
        <p:spPr>
          <a:xfrm>
            <a:off x="838200" y="955800"/>
            <a:ext cx="10515600" cy="242887"/>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SzPts val="1980"/>
              <a:buNone/>
              <a:defRPr sz="1800">
                <a:solidFill>
                  <a:srgbClr val="7F7F7F"/>
                </a:solidFill>
                <a:latin typeface="Rockwell"/>
                <a:ea typeface="Rockwell"/>
                <a:cs typeface="Rockwell"/>
                <a:sym typeface="Rockwell"/>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
        <p:nvSpPr>
          <p:cNvPr id="122" name="Google Shape;122;p42"/>
          <p:cNvSpPr txBox="1">
            <a:spLocks noGrp="1"/>
          </p:cNvSpPr>
          <p:nvPr>
            <p:ph type="body" idx="2"/>
          </p:nvPr>
        </p:nvSpPr>
        <p:spPr>
          <a:xfrm>
            <a:off x="838200" y="1731009"/>
            <a:ext cx="10515600" cy="3850282"/>
          </a:xfrm>
          <a:prstGeom prst="rect">
            <a:avLst/>
          </a:prstGeom>
          <a:noFill/>
          <a:ln>
            <a:noFill/>
          </a:ln>
        </p:spPr>
        <p:txBody>
          <a:bodyPr spcFirstLastPara="1" wrap="square" lIns="91425" tIns="45700" rIns="91425" bIns="45700" anchor="t" anchorCtr="0">
            <a:normAutofit/>
          </a:bodyPr>
          <a:lstStyle>
            <a:lvl1pPr marL="457200" lvl="0" indent="-354330" algn="l">
              <a:lnSpc>
                <a:spcPct val="120000"/>
              </a:lnSpc>
              <a:spcBef>
                <a:spcPts val="1000"/>
              </a:spcBef>
              <a:spcAft>
                <a:spcPts val="0"/>
              </a:spcAft>
              <a:buSzPts val="1980"/>
              <a:buChar char="▪"/>
              <a:defRPr>
                <a:solidFill>
                  <a:srgbClr val="3F3F3F"/>
                </a:solidFill>
              </a:defRPr>
            </a:lvl1pPr>
            <a:lvl2pPr marL="914400" lvl="1" indent="-340360" algn="l">
              <a:lnSpc>
                <a:spcPct val="120000"/>
              </a:lnSpc>
              <a:spcBef>
                <a:spcPts val="500"/>
              </a:spcBef>
              <a:spcAft>
                <a:spcPts val="0"/>
              </a:spcAft>
              <a:buSzPts val="1760"/>
              <a:buChar char="▪"/>
              <a:defRPr>
                <a:solidFill>
                  <a:srgbClr val="3F3F3F"/>
                </a:solidFill>
              </a:defRPr>
            </a:lvl2pPr>
            <a:lvl3pPr marL="1371600" lvl="2" indent="-326389" algn="l">
              <a:lnSpc>
                <a:spcPct val="120000"/>
              </a:lnSpc>
              <a:spcBef>
                <a:spcPts val="500"/>
              </a:spcBef>
              <a:spcAft>
                <a:spcPts val="0"/>
              </a:spcAft>
              <a:buSzPts val="1540"/>
              <a:buChar char="▪"/>
              <a:defRPr>
                <a:solidFill>
                  <a:srgbClr val="3F3F3F"/>
                </a:solidFill>
              </a:defRPr>
            </a:lvl3pPr>
            <a:lvl4pPr marL="1828800" lvl="3" indent="-312419" algn="l">
              <a:lnSpc>
                <a:spcPct val="120000"/>
              </a:lnSpc>
              <a:spcBef>
                <a:spcPts val="500"/>
              </a:spcBef>
              <a:spcAft>
                <a:spcPts val="0"/>
              </a:spcAft>
              <a:buSzPts val="1320"/>
              <a:buChar char="▪"/>
              <a:defRPr>
                <a:solidFill>
                  <a:srgbClr val="3F3F3F"/>
                </a:solidFill>
              </a:defRPr>
            </a:lvl4pPr>
            <a:lvl5pPr marL="2286000" lvl="4" indent="-312420" algn="l">
              <a:lnSpc>
                <a:spcPct val="120000"/>
              </a:lnSpc>
              <a:spcBef>
                <a:spcPts val="500"/>
              </a:spcBef>
              <a:spcAft>
                <a:spcPts val="0"/>
              </a:spcAft>
              <a:buSzPts val="1320"/>
              <a:buChar char="▪"/>
              <a:defRPr>
                <a:solidFill>
                  <a:srgbClr val="3F3F3F"/>
                </a:solidFill>
              </a:defRPr>
            </a:lvl5pPr>
            <a:lvl6pPr marL="2743200" lvl="5" indent="-354329" algn="l">
              <a:lnSpc>
                <a:spcPct val="120000"/>
              </a:lnSpc>
              <a:spcBef>
                <a:spcPts val="500"/>
              </a:spcBef>
              <a:spcAft>
                <a:spcPts val="0"/>
              </a:spcAft>
              <a:buSzPts val="1980"/>
              <a:buChar char="▪"/>
              <a:defRPr/>
            </a:lvl6pPr>
            <a:lvl7pPr marL="3200400" lvl="6" indent="-354329" algn="l">
              <a:lnSpc>
                <a:spcPct val="120000"/>
              </a:lnSpc>
              <a:spcBef>
                <a:spcPts val="500"/>
              </a:spcBef>
              <a:spcAft>
                <a:spcPts val="0"/>
              </a:spcAft>
              <a:buSzPts val="1980"/>
              <a:buChar char="▪"/>
              <a:defRPr/>
            </a:lvl7pPr>
            <a:lvl8pPr marL="3657600" lvl="7" indent="-354329" algn="l">
              <a:lnSpc>
                <a:spcPct val="120000"/>
              </a:lnSpc>
              <a:spcBef>
                <a:spcPts val="500"/>
              </a:spcBef>
              <a:spcAft>
                <a:spcPts val="0"/>
              </a:spcAft>
              <a:buSzPts val="1980"/>
              <a:buChar char="▪"/>
              <a:defRPr/>
            </a:lvl8pPr>
            <a:lvl9pPr marL="4114800" lvl="8" indent="-354329" algn="l">
              <a:lnSpc>
                <a:spcPct val="120000"/>
              </a:lnSpc>
              <a:spcBef>
                <a:spcPts val="500"/>
              </a:spcBef>
              <a:spcAft>
                <a:spcPts val="0"/>
              </a:spcAft>
              <a:buSzPts val="1980"/>
              <a:buChar char="▪"/>
              <a:defRPr/>
            </a:lvl9pPr>
          </a:lstStyle>
          <a:p>
            <a:endParaRPr/>
          </a:p>
        </p:txBody>
      </p:sp>
    </p:spTree>
    <p:extLst>
      <p:ext uri="{BB962C8B-B14F-4D97-AF65-F5344CB8AC3E}">
        <p14:creationId xmlns:p14="http://schemas.microsoft.com/office/powerpoint/2010/main" val="3663412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4340" cy="6858000"/>
          </a:xfrm>
          <a:prstGeom prst="rect">
            <a:avLst/>
          </a:prstGeom>
        </p:spPr>
      </p:pic>
      <p:sp>
        <p:nvSpPr>
          <p:cNvPr id="2" name="Titel 1"/>
          <p:cNvSpPr>
            <a:spLocks noGrp="1"/>
          </p:cNvSpPr>
          <p:nvPr>
            <p:ph type="ctrTitle"/>
          </p:nvPr>
        </p:nvSpPr>
        <p:spPr>
          <a:xfrm>
            <a:off x="914400" y="1484784"/>
            <a:ext cx="10363200" cy="1470025"/>
          </a:xfrm>
          <a:prstGeom prst="rect">
            <a:avLst/>
          </a:prstGeom>
          <a:noFill/>
        </p:spPr>
        <p:txBody>
          <a:bodyPr anchor="t" anchorCtr="0"/>
          <a:lstStyle>
            <a:lvl1pPr algn="l">
              <a:defRPr>
                <a:solidFill>
                  <a:schemeClr val="bg1"/>
                </a:solidFill>
                <a:latin typeface="Source Sans Pro" panose="020B0503030403020204" pitchFamily="34" charset="0"/>
                <a:ea typeface="Source Sans Pro" panose="020B0503030403020204" pitchFamily="34" charset="0"/>
              </a:defRPr>
            </a:lvl1pPr>
          </a:lstStyle>
          <a:p>
            <a:r>
              <a:rPr lang="de-DE"/>
              <a:t>Titelmasterformat durch Klicken bearbeiten</a:t>
            </a:r>
            <a:endParaRPr lang="de-DE" dirty="0"/>
          </a:p>
        </p:txBody>
      </p:sp>
      <p:sp>
        <p:nvSpPr>
          <p:cNvPr id="3" name="Untertitel 2"/>
          <p:cNvSpPr>
            <a:spLocks noGrp="1"/>
          </p:cNvSpPr>
          <p:nvPr>
            <p:ph type="subTitle" idx="1"/>
          </p:nvPr>
        </p:nvSpPr>
        <p:spPr>
          <a:xfrm>
            <a:off x="933097" y="3134196"/>
            <a:ext cx="8534400" cy="1752600"/>
          </a:xfrm>
          <a:prstGeom prst="rect">
            <a:avLst/>
          </a:prstGeom>
        </p:spPr>
        <p:txBody>
          <a:bodyPr vert="horz"/>
          <a:lstStyle>
            <a:lvl1pPr marL="0" indent="0" algn="l">
              <a:buNone/>
              <a:defRPr b="0">
                <a:solidFill>
                  <a:schemeClr val="bg1"/>
                </a:solidFill>
                <a:latin typeface="Source Sans Pro" panose="020B0503030403020204" pitchFamily="34" charset="0"/>
                <a:ea typeface="Source Sans Pro" panose="020B0503030403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lvl1pPr>
              <a:defRPr>
                <a:solidFill>
                  <a:schemeClr val="bg1"/>
                </a:solidFill>
              </a:defRPr>
            </a:lvl1pPr>
          </a:lstStyle>
          <a:p>
            <a:r>
              <a:rPr lang="de-DE"/>
              <a:t>22.04.2020</a:t>
            </a:r>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Max Mustermann</a:t>
            </a:r>
            <a:endParaRPr lang="de-DE" dirty="0"/>
          </a:p>
        </p:txBody>
      </p:sp>
      <p:sp>
        <p:nvSpPr>
          <p:cNvPr id="6" name="Foliennummernplatzhalter 5"/>
          <p:cNvSpPr>
            <a:spLocks noGrp="1"/>
          </p:cNvSpPr>
          <p:nvPr>
            <p:ph type="sldNum" sz="quarter" idx="12"/>
          </p:nvPr>
        </p:nvSpPr>
        <p:spPr>
          <a:xfrm>
            <a:off x="11277600" y="6529630"/>
            <a:ext cx="914400" cy="365125"/>
          </a:xfrm>
        </p:spPr>
        <p:txBody>
          <a:bodyPr/>
          <a:lstStyle>
            <a:lvl1pPr>
              <a:defRPr>
                <a:solidFill>
                  <a:schemeClr val="tx1"/>
                </a:solidFill>
              </a:defRPr>
            </a:lvl1pPr>
          </a:lstStyle>
          <a:p>
            <a:fld id="{83233812-DD88-4497-8E8F-4BACDFFEFCC3}" type="slidenum">
              <a:rPr lang="de-DE" smtClean="0"/>
              <a:pPr/>
              <a:t>‹Nr.›</a:t>
            </a:fld>
            <a:endParaRPr lang="de-DE" dirty="0"/>
          </a:p>
        </p:txBody>
      </p:sp>
    </p:spTree>
    <p:extLst>
      <p:ext uri="{BB962C8B-B14F-4D97-AF65-F5344CB8AC3E}">
        <p14:creationId xmlns:p14="http://schemas.microsoft.com/office/powerpoint/2010/main" val="119131636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1">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2111768"/>
            <a:ext cx="10515600" cy="4425356"/>
          </a:xfrm>
          <a:prstGeom prst="rect">
            <a:avLst/>
          </a:prstGeom>
        </p:spPr>
        <p:txBody>
          <a:bodyPr vert="horz"/>
          <a:lstStyle>
            <a:lvl1pPr marL="342900" indent="-342900">
              <a:buClr>
                <a:schemeClr val="accent1"/>
              </a:buClr>
              <a:buFont typeface="Wingdings 3" panose="05040102010807070707" pitchFamily="18" charset="2"/>
              <a:buChar char=""/>
              <a:defRPr>
                <a:solidFill>
                  <a:schemeClr val="tx1"/>
                </a:solidFill>
                <a:latin typeface="Source Sans Pro" panose="020B0503030403020204" pitchFamily="34" charset="0"/>
                <a:ea typeface="Source Sans Pro" panose="020B0503030403020204" pitchFamily="34" charset="0"/>
              </a:defRPr>
            </a:lvl1pPr>
            <a:lvl2pPr marL="742950" indent="-28575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2pPr>
            <a:lvl3pPr marL="1143000" indent="-22860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3pPr>
            <a:lvl4pPr marL="1600200" indent="-228600">
              <a:buClr>
                <a:schemeClr val="accent1"/>
              </a:buClr>
              <a:buSzPct val="80000"/>
              <a:buFont typeface="Wingdings 3" panose="05040102010807070707" pitchFamily="18" charset="2"/>
              <a:buChar char="w"/>
              <a:defRPr b="0">
                <a:solidFill>
                  <a:schemeClr val="tx1"/>
                </a:solidFill>
                <a:latin typeface="Source Sans Pro" panose="020B0503030403020204" pitchFamily="34" charset="0"/>
                <a:ea typeface="Source Sans Pro" panose="020B0503030403020204" pitchFamily="34" charset="0"/>
              </a:defRPr>
            </a:lvl4pPr>
            <a:lvl5pPr marL="2057400" indent="-228600">
              <a:buClr>
                <a:schemeClr val="accent1"/>
              </a:buClr>
              <a:buSzPct val="8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Datumsplatzhalter 7"/>
          <p:cNvSpPr>
            <a:spLocks noGrp="1"/>
          </p:cNvSpPr>
          <p:nvPr>
            <p:ph type="dt" sz="half" idx="10"/>
          </p:nvPr>
        </p:nvSpPr>
        <p:spPr/>
        <p:txBody>
          <a:bodyPr/>
          <a:lstStyle/>
          <a:p>
            <a:r>
              <a:rPr lang="de-DE"/>
              <a:t>22.04.2020</a:t>
            </a:r>
            <a:endParaRPr lang="de-DE" dirty="0"/>
          </a:p>
        </p:txBody>
      </p:sp>
      <p:sp>
        <p:nvSpPr>
          <p:cNvPr id="9" name="Fußzeilenplatzhalter 8"/>
          <p:cNvSpPr>
            <a:spLocks noGrp="1"/>
          </p:cNvSpPr>
          <p:nvPr>
            <p:ph type="ftr" sz="quarter" idx="11"/>
          </p:nvPr>
        </p:nvSpPr>
        <p:spPr/>
        <p:txBody>
          <a:bodyPr/>
          <a:lstStyle/>
          <a:p>
            <a:r>
              <a:rPr lang="de-DE"/>
              <a:t>Max Mustermann</a:t>
            </a:r>
            <a:endParaRPr lang="de-DE" dirty="0"/>
          </a:p>
        </p:txBody>
      </p:sp>
      <p:sp>
        <p:nvSpPr>
          <p:cNvPr id="10" name="Foliennummernplatzhalter 9"/>
          <p:cNvSpPr>
            <a:spLocks noGrp="1"/>
          </p:cNvSpPr>
          <p:nvPr>
            <p:ph type="sldNum" sz="quarter" idx="12"/>
          </p:nvPr>
        </p:nvSpPr>
        <p:spPr/>
        <p:txBody>
          <a:bodyPr/>
          <a:lstStyle/>
          <a:p>
            <a:fld id="{83233812-DD88-4497-8E8F-4BACDFFEFCC3}" type="slidenum">
              <a:rPr lang="de-DE" smtClean="0"/>
              <a:pPr/>
              <a:t>‹Nr.›</a:t>
            </a:fld>
            <a:endParaRPr lang="de-DE" dirty="0"/>
          </a:p>
        </p:txBody>
      </p:sp>
      <p:sp>
        <p:nvSpPr>
          <p:cNvPr id="12" name="Titel 1"/>
          <p:cNvSpPr>
            <a:spLocks noGrp="1"/>
          </p:cNvSpPr>
          <p:nvPr>
            <p:ph type="title"/>
          </p:nvPr>
        </p:nvSpPr>
        <p:spPr>
          <a:xfrm>
            <a:off x="838200" y="776085"/>
            <a:ext cx="10515600" cy="1325563"/>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21613076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alt 2">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22.04.2020</a:t>
            </a:r>
            <a:endParaRPr lang="de-DE" dirty="0"/>
          </a:p>
        </p:txBody>
      </p:sp>
      <p:sp>
        <p:nvSpPr>
          <p:cNvPr id="3" name="Fußzeilenplatzhalter 2"/>
          <p:cNvSpPr>
            <a:spLocks noGrp="1"/>
          </p:cNvSpPr>
          <p:nvPr>
            <p:ph type="ftr" sz="quarter" idx="11"/>
          </p:nvPr>
        </p:nvSpPr>
        <p:spPr/>
        <p:txBody>
          <a:bodyPr/>
          <a:lstStyle/>
          <a:p>
            <a:r>
              <a:rPr lang="de-DE"/>
              <a:t>Max Mustermann</a:t>
            </a:r>
            <a:endParaRPr lang="de-DE" dirty="0"/>
          </a:p>
        </p:txBody>
      </p:sp>
      <p:sp>
        <p:nvSpPr>
          <p:cNvPr id="4" name="Foliennummernplatzhalter 3"/>
          <p:cNvSpPr>
            <a:spLocks noGrp="1"/>
          </p:cNvSpPr>
          <p:nvPr>
            <p:ph type="sldNum" sz="quarter" idx="12"/>
          </p:nvPr>
        </p:nvSpPr>
        <p:spPr/>
        <p:txBody>
          <a:bodyPr/>
          <a:lstStyle/>
          <a:p>
            <a:fld id="{83233812-DD88-4497-8E8F-4BACDFFEFCC3}" type="slidenum">
              <a:rPr lang="de-DE" smtClean="0"/>
              <a:t>‹Nr.›</a:t>
            </a:fld>
            <a:endParaRPr lang="de-DE" dirty="0"/>
          </a:p>
        </p:txBody>
      </p:sp>
      <p:sp>
        <p:nvSpPr>
          <p:cNvPr id="5" name="Inhaltsplatzhalter 2"/>
          <p:cNvSpPr>
            <a:spLocks noGrp="1"/>
          </p:cNvSpPr>
          <p:nvPr>
            <p:ph idx="1"/>
          </p:nvPr>
        </p:nvSpPr>
        <p:spPr>
          <a:xfrm>
            <a:off x="838200" y="2276872"/>
            <a:ext cx="5257800" cy="3849292"/>
          </a:xfrm>
          <a:prstGeom prst="rect">
            <a:avLst/>
          </a:prstGeom>
        </p:spPr>
        <p:txBody>
          <a:bodyPr vert="horz"/>
          <a:lstStyle>
            <a:lvl1pPr marL="342900" indent="-342900">
              <a:buClr>
                <a:schemeClr val="accent1"/>
              </a:buClr>
              <a:buFont typeface="Wingdings 3" panose="05040102010807070707" pitchFamily="18" charset="2"/>
              <a:buChar char=""/>
              <a:defRPr>
                <a:solidFill>
                  <a:schemeClr val="tx1"/>
                </a:solidFill>
                <a:latin typeface="Source Sans Pro" panose="020B0503030403020204" pitchFamily="34" charset="0"/>
                <a:ea typeface="Source Sans Pro" panose="020B0503030403020204" pitchFamily="34" charset="0"/>
              </a:defRPr>
            </a:lvl1pPr>
            <a:lvl2pPr marL="742950" indent="-28575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2pPr>
            <a:lvl3pPr marL="1143000" indent="-22860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3pPr>
            <a:lvl4pPr marL="1600200" indent="-228600">
              <a:buClr>
                <a:schemeClr val="accent1"/>
              </a:buClr>
              <a:buSzPct val="80000"/>
              <a:buFont typeface="Wingdings 3" panose="05040102010807070707" pitchFamily="18" charset="2"/>
              <a:buChar char="w"/>
              <a:defRPr b="0">
                <a:solidFill>
                  <a:schemeClr val="tx1"/>
                </a:solidFill>
                <a:latin typeface="Source Sans Pro" panose="020B0503030403020204" pitchFamily="34" charset="0"/>
                <a:ea typeface="Source Sans Pro" panose="020B0503030403020204" pitchFamily="34" charset="0"/>
              </a:defRPr>
            </a:lvl4pPr>
            <a:lvl5pPr marL="2057400" indent="-228600">
              <a:buClr>
                <a:schemeClr val="accent1"/>
              </a:buClr>
              <a:buSzPct val="8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2"/>
          <p:cNvSpPr>
            <a:spLocks noGrp="1"/>
          </p:cNvSpPr>
          <p:nvPr>
            <p:ph idx="13"/>
          </p:nvPr>
        </p:nvSpPr>
        <p:spPr>
          <a:xfrm>
            <a:off x="6096000" y="2276872"/>
            <a:ext cx="5257800" cy="3849292"/>
          </a:xfrm>
          <a:prstGeom prst="rect">
            <a:avLst/>
          </a:prstGeom>
        </p:spPr>
        <p:txBody>
          <a:bodyPr vert="horz"/>
          <a:lstStyle>
            <a:lvl1pPr marL="342900" indent="-342900">
              <a:buClr>
                <a:schemeClr val="accent1"/>
              </a:buClr>
              <a:buFont typeface="Wingdings 3" panose="05040102010807070707" pitchFamily="18" charset="2"/>
              <a:buChar char=""/>
              <a:defRPr>
                <a:solidFill>
                  <a:schemeClr val="tx1"/>
                </a:solidFill>
                <a:latin typeface="Source Sans Pro" panose="020B0503030403020204" pitchFamily="34" charset="0"/>
                <a:ea typeface="Source Sans Pro" panose="020B0503030403020204" pitchFamily="34" charset="0"/>
              </a:defRPr>
            </a:lvl1pPr>
            <a:lvl2pPr marL="742950" indent="-28575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2pPr>
            <a:lvl3pPr marL="1143000" indent="-228600">
              <a:buClr>
                <a:schemeClr val="accent1"/>
              </a:buClr>
              <a:buSzPct val="9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3pPr>
            <a:lvl4pPr marL="1600200" indent="-228600">
              <a:buClr>
                <a:schemeClr val="accent1"/>
              </a:buClr>
              <a:buSzPct val="80000"/>
              <a:buFont typeface="Wingdings 3" panose="05040102010807070707" pitchFamily="18" charset="2"/>
              <a:buChar char="w"/>
              <a:defRPr b="0">
                <a:solidFill>
                  <a:schemeClr val="tx1"/>
                </a:solidFill>
                <a:latin typeface="Source Sans Pro" panose="020B0503030403020204" pitchFamily="34" charset="0"/>
                <a:ea typeface="Source Sans Pro" panose="020B0503030403020204" pitchFamily="34" charset="0"/>
              </a:defRPr>
            </a:lvl4pPr>
            <a:lvl5pPr marL="2057400" indent="-228600">
              <a:buClr>
                <a:schemeClr val="accent1"/>
              </a:buClr>
              <a:buSzPct val="80000"/>
              <a:buFont typeface="Wingdings 3" panose="05040102010807070707" pitchFamily="18" charset="2"/>
              <a:buChar char=""/>
              <a:defRPr b="0">
                <a:solidFill>
                  <a:schemeClr val="tx1"/>
                </a:solidFill>
                <a:latin typeface="Source Sans Pro" panose="020B0503030403020204" pitchFamily="34" charset="0"/>
                <a:ea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itel 1"/>
          <p:cNvSpPr txBox="1">
            <a:spLocks/>
          </p:cNvSpPr>
          <p:nvPr userDrawn="1"/>
        </p:nvSpPr>
        <p:spPr>
          <a:xfrm>
            <a:off x="838200" y="776085"/>
            <a:ext cx="10515600" cy="1325563"/>
          </a:xfrm>
          <a:prstGeom prst="rect">
            <a:avLst/>
          </a:prstGeom>
        </p:spPr>
        <p:txBody>
          <a:bodyPr/>
          <a:lstStyle>
            <a:lvl1pPr algn="l" rtl="0" eaLnBrk="1" fontAlgn="base" hangingPunct="1">
              <a:spcBef>
                <a:spcPct val="0"/>
              </a:spcBef>
              <a:spcAft>
                <a:spcPct val="0"/>
              </a:spcAft>
              <a:defRPr sz="4800" b="1" baseline="0">
                <a:solidFill>
                  <a:schemeClr val="tx1"/>
                </a:solidFill>
                <a:latin typeface="Source Sans Pro" panose="020B0503030403020204" pitchFamily="34" charset="0"/>
                <a:ea typeface="MS PGothic" panose="020B0600070205080204" pitchFamily="34" charset="-128"/>
                <a:cs typeface="ＭＳ Ｐゴシック" charset="-128"/>
              </a:defRPr>
            </a:lvl1pPr>
            <a:lvl2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2pPr>
            <a:lvl3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3pPr>
            <a:lvl4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4pPr>
            <a:lvl5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5pPr>
            <a:lvl6pPr marL="457200" algn="l" rtl="0" eaLnBrk="1" fontAlgn="base" hangingPunct="1">
              <a:spcBef>
                <a:spcPct val="0"/>
              </a:spcBef>
              <a:spcAft>
                <a:spcPct val="0"/>
              </a:spcAft>
              <a:defRPr sz="4800" b="1">
                <a:solidFill>
                  <a:schemeClr val="bg1"/>
                </a:solidFill>
                <a:latin typeface="2Stone Sans" charset="0"/>
              </a:defRPr>
            </a:lvl6pPr>
            <a:lvl7pPr marL="914400" algn="l" rtl="0" eaLnBrk="1" fontAlgn="base" hangingPunct="1">
              <a:spcBef>
                <a:spcPct val="0"/>
              </a:spcBef>
              <a:spcAft>
                <a:spcPct val="0"/>
              </a:spcAft>
              <a:defRPr sz="4800" b="1">
                <a:solidFill>
                  <a:schemeClr val="bg1"/>
                </a:solidFill>
                <a:latin typeface="2Stone Sans" charset="0"/>
              </a:defRPr>
            </a:lvl7pPr>
            <a:lvl8pPr marL="1371600" algn="l" rtl="0" eaLnBrk="1" fontAlgn="base" hangingPunct="1">
              <a:spcBef>
                <a:spcPct val="0"/>
              </a:spcBef>
              <a:spcAft>
                <a:spcPct val="0"/>
              </a:spcAft>
              <a:defRPr sz="4800" b="1">
                <a:solidFill>
                  <a:schemeClr val="bg1"/>
                </a:solidFill>
                <a:latin typeface="2Stone Sans" charset="0"/>
              </a:defRPr>
            </a:lvl8pPr>
            <a:lvl9pPr marL="1828800" algn="l" rtl="0" eaLnBrk="1" fontAlgn="base" hangingPunct="1">
              <a:spcBef>
                <a:spcPct val="0"/>
              </a:spcBef>
              <a:spcAft>
                <a:spcPct val="0"/>
              </a:spcAft>
              <a:defRPr sz="4800" b="1">
                <a:solidFill>
                  <a:schemeClr val="bg1"/>
                </a:solidFill>
                <a:latin typeface="2Stone Sans" charset="0"/>
              </a:defRPr>
            </a:lvl9pPr>
          </a:lstStyle>
          <a:p>
            <a:r>
              <a:rPr lang="de-DE" kern="0"/>
              <a:t>Titelmasterformat durch Klicken bearbeiten</a:t>
            </a:r>
            <a:endParaRPr lang="de-DE" kern="0" dirty="0"/>
          </a:p>
        </p:txBody>
      </p:sp>
    </p:spTree>
    <p:extLst>
      <p:ext uri="{BB962C8B-B14F-4D97-AF65-F5344CB8AC3E}">
        <p14:creationId xmlns:p14="http://schemas.microsoft.com/office/powerpoint/2010/main" val="201224506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 3">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dirty="0"/>
              <a:t>22.04.2020</a:t>
            </a:r>
          </a:p>
        </p:txBody>
      </p:sp>
      <p:sp>
        <p:nvSpPr>
          <p:cNvPr id="4" name="Fußzeilenplatzhalter 3"/>
          <p:cNvSpPr>
            <a:spLocks noGrp="1"/>
          </p:cNvSpPr>
          <p:nvPr>
            <p:ph type="ftr" sz="quarter" idx="11"/>
          </p:nvPr>
        </p:nvSpPr>
        <p:spPr/>
        <p:txBody>
          <a:bodyPr/>
          <a:lstStyle/>
          <a:p>
            <a:r>
              <a:rPr lang="de-DE" dirty="0"/>
              <a:t>Max Mustermann</a:t>
            </a:r>
          </a:p>
        </p:txBody>
      </p:sp>
      <p:sp>
        <p:nvSpPr>
          <p:cNvPr id="5" name="Foliennummernplatzhalter 4"/>
          <p:cNvSpPr>
            <a:spLocks noGrp="1"/>
          </p:cNvSpPr>
          <p:nvPr>
            <p:ph type="sldNum" sz="quarter" idx="12"/>
          </p:nvPr>
        </p:nvSpPr>
        <p:spPr/>
        <p:txBody>
          <a:bodyPr/>
          <a:lstStyle/>
          <a:p>
            <a:fld id="{ED3D314F-C490-4113-8D82-3A703B6140E6}" type="slidenum">
              <a:rPr lang="de-DE" smtClean="0"/>
              <a:pPr/>
              <a:t>‹Nr.›</a:t>
            </a:fld>
            <a:endParaRPr lang="de-DE" dirty="0"/>
          </a:p>
        </p:txBody>
      </p:sp>
      <p:sp>
        <p:nvSpPr>
          <p:cNvPr id="6" name="Titel 1"/>
          <p:cNvSpPr>
            <a:spLocks noGrp="1"/>
          </p:cNvSpPr>
          <p:nvPr>
            <p:ph type="title"/>
          </p:nvPr>
        </p:nvSpPr>
        <p:spPr>
          <a:xfrm>
            <a:off x="838200" y="776085"/>
            <a:ext cx="10515600" cy="1325563"/>
          </a:xfrm>
          <a:prstGeom prst="rect">
            <a:avLst/>
          </a:prstGeom>
        </p:spPr>
        <p:txBody>
          <a:bodyPr/>
          <a:lstStyle/>
          <a:p>
            <a:r>
              <a:rPr lang="de-DE"/>
              <a:t>Titelmasterformat durch Klicken bearbeiten</a:t>
            </a:r>
            <a:endParaRPr lang="de-DE" dirty="0"/>
          </a:p>
        </p:txBody>
      </p:sp>
      <p:sp>
        <p:nvSpPr>
          <p:cNvPr id="2" name="Textfeld 1"/>
          <p:cNvSpPr txBox="1"/>
          <p:nvPr userDrawn="1"/>
        </p:nvSpPr>
        <p:spPr>
          <a:xfrm>
            <a:off x="838200" y="2532717"/>
            <a:ext cx="9938320" cy="1200329"/>
          </a:xfrm>
          <a:prstGeom prst="rect">
            <a:avLst/>
          </a:prstGeom>
          <a:noFill/>
        </p:spPr>
        <p:txBody>
          <a:bodyPr wrap="square" rtlCol="0">
            <a:spAutoFit/>
          </a:bodyPr>
          <a:lstStyle/>
          <a:p>
            <a:r>
              <a:rPr lang="de-DE" sz="2400" dirty="0">
                <a:latin typeface="+mn-lt"/>
              </a:rPr>
              <a:t>Text</a:t>
            </a:r>
            <a:br>
              <a:rPr lang="de-DE" sz="2400" dirty="0">
                <a:latin typeface="+mn-lt"/>
              </a:rPr>
            </a:br>
            <a:r>
              <a:rPr lang="de-DE" sz="2400" dirty="0" err="1">
                <a:latin typeface="+mn-lt"/>
              </a:rPr>
              <a:t>Text</a:t>
            </a:r>
            <a:endParaRPr lang="de-DE" sz="2400" dirty="0">
              <a:latin typeface="+mn-lt"/>
            </a:endParaRPr>
          </a:p>
          <a:p>
            <a:r>
              <a:rPr lang="de-DE" sz="2400" dirty="0">
                <a:latin typeface="+mn-lt"/>
              </a:rPr>
              <a:t>Text</a:t>
            </a:r>
          </a:p>
        </p:txBody>
      </p:sp>
    </p:spTree>
    <p:extLst>
      <p:ext uri="{BB962C8B-B14F-4D97-AF65-F5344CB8AC3E}">
        <p14:creationId xmlns:p14="http://schemas.microsoft.com/office/powerpoint/2010/main" val="4240895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22.04.2020</a:t>
            </a:r>
            <a:endParaRPr lang="de-DE" dirty="0"/>
          </a:p>
        </p:txBody>
      </p:sp>
      <p:sp>
        <p:nvSpPr>
          <p:cNvPr id="4" name="Fußzeilenplatzhalter 3"/>
          <p:cNvSpPr>
            <a:spLocks noGrp="1"/>
          </p:cNvSpPr>
          <p:nvPr>
            <p:ph type="ftr" sz="quarter" idx="11"/>
          </p:nvPr>
        </p:nvSpPr>
        <p:spPr/>
        <p:txBody>
          <a:bodyPr/>
          <a:lstStyle/>
          <a:p>
            <a:r>
              <a:rPr lang="de-DE"/>
              <a:t>Max Mustermann</a:t>
            </a:r>
            <a:endParaRPr lang="de-DE" dirty="0"/>
          </a:p>
        </p:txBody>
      </p:sp>
      <p:sp>
        <p:nvSpPr>
          <p:cNvPr id="5" name="Foliennummernplatzhalter 4"/>
          <p:cNvSpPr>
            <a:spLocks noGrp="1"/>
          </p:cNvSpPr>
          <p:nvPr>
            <p:ph type="sldNum" sz="quarter" idx="12"/>
          </p:nvPr>
        </p:nvSpPr>
        <p:spPr/>
        <p:txBody>
          <a:bodyPr/>
          <a:lstStyle/>
          <a:p>
            <a:fld id="{ED3D314F-C490-4113-8D82-3A703B6140E6}" type="slidenum">
              <a:rPr lang="de-DE" smtClean="0"/>
              <a:pPr/>
              <a:t>‹Nr.›</a:t>
            </a:fld>
            <a:endParaRPr lang="de-DE" dirty="0"/>
          </a:p>
        </p:txBody>
      </p:sp>
      <p:sp>
        <p:nvSpPr>
          <p:cNvPr id="6" name="Titel 1"/>
          <p:cNvSpPr>
            <a:spLocks noGrp="1"/>
          </p:cNvSpPr>
          <p:nvPr>
            <p:ph type="title"/>
          </p:nvPr>
        </p:nvSpPr>
        <p:spPr>
          <a:xfrm>
            <a:off x="838200" y="776085"/>
            <a:ext cx="10515600" cy="1325563"/>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5295473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hluss">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4340" cy="6858000"/>
          </a:xfrm>
          <a:prstGeom prst="rect">
            <a:avLst/>
          </a:prstGeom>
        </p:spPr>
      </p:pic>
      <p:sp>
        <p:nvSpPr>
          <p:cNvPr id="8" name="Datumsplatzhalter 7"/>
          <p:cNvSpPr>
            <a:spLocks noGrp="1"/>
          </p:cNvSpPr>
          <p:nvPr>
            <p:ph type="dt" sz="half" idx="10"/>
          </p:nvPr>
        </p:nvSpPr>
        <p:spPr/>
        <p:txBody>
          <a:bodyPr/>
          <a:lstStyle>
            <a:lvl1pPr>
              <a:defRPr>
                <a:solidFill>
                  <a:schemeClr val="bg1"/>
                </a:solidFill>
              </a:defRPr>
            </a:lvl1pPr>
          </a:lstStyle>
          <a:p>
            <a:r>
              <a:rPr lang="de-DE"/>
              <a:t>22.04.2020</a:t>
            </a:r>
            <a:endParaRPr lang="de-DE"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DE"/>
              <a:t>Max Mustermann</a:t>
            </a:r>
            <a:endParaRPr lang="de-DE" dirty="0"/>
          </a:p>
        </p:txBody>
      </p:sp>
      <p:sp>
        <p:nvSpPr>
          <p:cNvPr id="10" name="Foliennummernplatzhalter 9"/>
          <p:cNvSpPr>
            <a:spLocks noGrp="1"/>
          </p:cNvSpPr>
          <p:nvPr>
            <p:ph type="sldNum" sz="quarter" idx="12"/>
          </p:nvPr>
        </p:nvSpPr>
        <p:spPr>
          <a:xfrm>
            <a:off x="11280575" y="6529630"/>
            <a:ext cx="911425" cy="365125"/>
          </a:xfrm>
        </p:spPr>
        <p:txBody>
          <a:bodyPr/>
          <a:lstStyle/>
          <a:p>
            <a:fld id="{83233812-DD88-4497-8E8F-4BACDFFEFCC3}" type="slidenum">
              <a:rPr lang="de-DE" smtClean="0"/>
              <a:pPr/>
              <a:t>‹Nr.›</a:t>
            </a:fld>
            <a:endParaRPr lang="de-DE" dirty="0"/>
          </a:p>
        </p:txBody>
      </p:sp>
      <p:sp>
        <p:nvSpPr>
          <p:cNvPr id="4" name="Rechteck 3"/>
          <p:cNvSpPr/>
          <p:nvPr userDrawn="1"/>
        </p:nvSpPr>
        <p:spPr>
          <a:xfrm>
            <a:off x="551384" y="3889230"/>
            <a:ext cx="6096000" cy="2031325"/>
          </a:xfrm>
          <a:prstGeom prst="rect">
            <a:avLst/>
          </a:prstGeom>
        </p:spPr>
        <p:txBody>
          <a:bodyPr>
            <a:spAutoFit/>
          </a:bodyPr>
          <a:lstStyle/>
          <a:p>
            <a:r>
              <a:rPr lang="de-DE" sz="1800" cap="none" dirty="0">
                <a:solidFill>
                  <a:schemeClr val="bg1"/>
                </a:solidFill>
                <a:latin typeface="Source Sans Pro" charset="0"/>
                <a:ea typeface="Source Sans Pro" charset="0"/>
                <a:cs typeface="Source Sans Pro" charset="0"/>
              </a:rPr>
              <a:t>Max Mustermann</a:t>
            </a:r>
            <a:br>
              <a:rPr lang="de-DE" sz="1800" cap="none" dirty="0">
                <a:solidFill>
                  <a:schemeClr val="bg1"/>
                </a:solidFill>
                <a:latin typeface="Source Sans Pro" charset="0"/>
                <a:ea typeface="Source Sans Pro" charset="0"/>
                <a:cs typeface="Source Sans Pro" charset="0"/>
              </a:rPr>
            </a:br>
            <a:br>
              <a:rPr lang="de-DE" sz="1800" cap="none" dirty="0">
                <a:solidFill>
                  <a:schemeClr val="bg1"/>
                </a:solidFill>
                <a:latin typeface="Source Sans Pro" charset="0"/>
                <a:ea typeface="Source Sans Pro" charset="0"/>
                <a:cs typeface="Source Sans Pro" charset="0"/>
              </a:rPr>
            </a:br>
            <a:r>
              <a:rPr lang="de-DE" sz="1800" cap="none" dirty="0">
                <a:solidFill>
                  <a:schemeClr val="bg1"/>
                </a:solidFill>
                <a:latin typeface="Source Sans Pro" charset="0"/>
                <a:ea typeface="Source Sans Pro" charset="0"/>
                <a:cs typeface="Source Sans Pro" charset="0"/>
              </a:rPr>
              <a:t>CVJM Deutschland</a:t>
            </a:r>
            <a:br>
              <a:rPr lang="de-DE" sz="1800" cap="none" dirty="0">
                <a:solidFill>
                  <a:schemeClr val="bg1"/>
                </a:solidFill>
                <a:latin typeface="Source Sans Pro" charset="0"/>
                <a:ea typeface="Source Sans Pro" charset="0"/>
                <a:cs typeface="Source Sans Pro" charset="0"/>
              </a:rPr>
            </a:br>
            <a:r>
              <a:rPr lang="de-DE" sz="1800" cap="none" dirty="0">
                <a:solidFill>
                  <a:schemeClr val="bg1"/>
                </a:solidFill>
                <a:latin typeface="Source Sans Pro" charset="0"/>
                <a:ea typeface="Source Sans Pro" charset="0"/>
                <a:cs typeface="Source Sans Pro" charset="0"/>
              </a:rPr>
              <a:t>Im </a:t>
            </a:r>
            <a:r>
              <a:rPr lang="de-DE" sz="1800" cap="none" dirty="0" err="1">
                <a:solidFill>
                  <a:schemeClr val="bg1"/>
                </a:solidFill>
                <a:latin typeface="Source Sans Pro" charset="0"/>
                <a:ea typeface="Source Sans Pro" charset="0"/>
                <a:cs typeface="Source Sans Pro" charset="0"/>
              </a:rPr>
              <a:t>Druseltal</a:t>
            </a:r>
            <a:r>
              <a:rPr lang="de-DE" sz="1800" cap="none" dirty="0">
                <a:solidFill>
                  <a:schemeClr val="bg1"/>
                </a:solidFill>
                <a:latin typeface="Source Sans Pro" charset="0"/>
                <a:ea typeface="Source Sans Pro" charset="0"/>
                <a:cs typeface="Source Sans Pro" charset="0"/>
              </a:rPr>
              <a:t> 8</a:t>
            </a:r>
            <a:br>
              <a:rPr lang="de-DE" sz="1800" cap="none" dirty="0">
                <a:solidFill>
                  <a:schemeClr val="bg1"/>
                </a:solidFill>
                <a:latin typeface="Source Sans Pro" charset="0"/>
                <a:ea typeface="Source Sans Pro" charset="0"/>
                <a:cs typeface="Source Sans Pro" charset="0"/>
              </a:rPr>
            </a:br>
            <a:r>
              <a:rPr lang="de-DE" sz="1800" cap="none" dirty="0">
                <a:solidFill>
                  <a:schemeClr val="bg1"/>
                </a:solidFill>
                <a:latin typeface="Source Sans Pro" charset="0"/>
                <a:ea typeface="Source Sans Pro" charset="0"/>
                <a:cs typeface="Source Sans Pro" charset="0"/>
              </a:rPr>
              <a:t>34131 Kassel</a:t>
            </a:r>
            <a:br>
              <a:rPr lang="de-DE" sz="1800" cap="none" dirty="0">
                <a:solidFill>
                  <a:schemeClr val="bg1"/>
                </a:solidFill>
                <a:latin typeface="Source Sans Pro" charset="0"/>
                <a:ea typeface="Source Sans Pro" charset="0"/>
                <a:cs typeface="Source Sans Pro" charset="0"/>
              </a:rPr>
            </a:br>
            <a:r>
              <a:rPr lang="de-DE" sz="1800" cap="none" dirty="0">
                <a:solidFill>
                  <a:schemeClr val="bg1"/>
                </a:solidFill>
                <a:latin typeface="Source Sans Pro" charset="0"/>
                <a:ea typeface="Source Sans Pro" charset="0"/>
                <a:cs typeface="Source Sans Pro" charset="0"/>
              </a:rPr>
              <a:t>mustermann@cvjm.de</a:t>
            </a:r>
            <a:br>
              <a:rPr lang="de-DE" sz="1800" cap="none" dirty="0">
                <a:solidFill>
                  <a:schemeClr val="bg1"/>
                </a:solidFill>
                <a:latin typeface="Source Sans Pro" charset="0"/>
                <a:ea typeface="Source Sans Pro" charset="0"/>
                <a:cs typeface="Source Sans Pro" charset="0"/>
              </a:rPr>
            </a:br>
            <a:r>
              <a:rPr lang="de-DE" sz="1800" b="1" cap="none" dirty="0">
                <a:solidFill>
                  <a:schemeClr val="bg1"/>
                </a:solidFill>
                <a:latin typeface="Source Sans Pro" charset="0"/>
                <a:ea typeface="Source Sans Pro" charset="0"/>
                <a:cs typeface="Source Sans Pro" charset="0"/>
              </a:rPr>
              <a:t>www.cvjm.de</a:t>
            </a:r>
            <a:endParaRPr lang="de-DE" b="1" dirty="0">
              <a:solidFill>
                <a:schemeClr val="bg1"/>
              </a:solidFill>
            </a:endParaRPr>
          </a:p>
        </p:txBody>
      </p:sp>
      <p:sp>
        <p:nvSpPr>
          <p:cNvPr id="13" name="Rechteck 12"/>
          <p:cNvSpPr/>
          <p:nvPr userDrawn="1"/>
        </p:nvSpPr>
        <p:spPr>
          <a:xfrm>
            <a:off x="551384" y="2015032"/>
            <a:ext cx="7128792" cy="1569660"/>
          </a:xfrm>
          <a:prstGeom prst="rect">
            <a:avLst/>
          </a:prstGeom>
        </p:spPr>
        <p:txBody>
          <a:bodyPr wrap="square">
            <a:spAutoFit/>
          </a:bodyPr>
          <a:lstStyle/>
          <a:p>
            <a:r>
              <a:rPr lang="de-DE" sz="4800" b="1" cap="none" dirty="0">
                <a:solidFill>
                  <a:schemeClr val="bg1"/>
                </a:solidFill>
                <a:latin typeface="Source Sans Pro" charset="0"/>
                <a:ea typeface="Source Sans Pro" charset="0"/>
                <a:cs typeface="Source Sans Pro" charset="0"/>
              </a:rPr>
              <a:t>Vielen Dank</a:t>
            </a:r>
            <a:br>
              <a:rPr lang="de-DE" sz="4800" b="1" cap="none" dirty="0">
                <a:solidFill>
                  <a:schemeClr val="bg1"/>
                </a:solidFill>
                <a:latin typeface="Source Sans Pro" charset="0"/>
                <a:ea typeface="Source Sans Pro" charset="0"/>
                <a:cs typeface="Source Sans Pro" charset="0"/>
              </a:rPr>
            </a:br>
            <a:r>
              <a:rPr lang="de-DE" sz="4800" b="1" cap="none" dirty="0">
                <a:solidFill>
                  <a:schemeClr val="bg1"/>
                </a:solidFill>
                <a:latin typeface="Source Sans Pro" charset="0"/>
                <a:ea typeface="Source Sans Pro" charset="0"/>
                <a:cs typeface="Source Sans Pro" charset="0"/>
              </a:rPr>
              <a:t>für Ihre Aufmerksamkeit!</a:t>
            </a:r>
            <a:endParaRPr lang="de-DE" sz="4800" b="1" dirty="0">
              <a:solidFill>
                <a:schemeClr val="bg1"/>
              </a:solidFill>
            </a:endParaRPr>
          </a:p>
        </p:txBody>
      </p:sp>
    </p:spTree>
    <p:extLst>
      <p:ext uri="{BB962C8B-B14F-4D97-AF65-F5344CB8AC3E}">
        <p14:creationId xmlns:p14="http://schemas.microsoft.com/office/powerpoint/2010/main" val="31330321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EACD9E4-4709-4B86-AEC8-F8B1CBAB1B06}" type="datetime1">
              <a:rPr lang="en-US" smtClean="0"/>
              <a:t>1/27/2025</a:t>
            </a:fld>
            <a:endParaRPr lang="de-DE"/>
          </a:p>
        </p:txBody>
      </p:sp>
      <p:sp>
        <p:nvSpPr>
          <p:cNvPr id="6" name="Fußzeilenplatzhalter 5"/>
          <p:cNvSpPr>
            <a:spLocks noGrp="1"/>
          </p:cNvSpPr>
          <p:nvPr>
            <p:ph type="ftr" sz="quarter" idx="11"/>
          </p:nvPr>
        </p:nvSpPr>
        <p:spPr/>
        <p:txBody>
          <a:bodyPr/>
          <a:lstStyle/>
          <a:p>
            <a:r>
              <a:rPr lang="de-DE"/>
              <a:t>RK-Klausur 2025</a:t>
            </a:r>
          </a:p>
        </p:txBody>
      </p:sp>
      <p:sp>
        <p:nvSpPr>
          <p:cNvPr id="7" name="Foliennummernplatzhalter 6"/>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129389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743A3C2-5FE4-48AD-BA35-48B8A09D116E}" type="datetime1">
              <a:rPr lang="en-US" smtClean="0"/>
              <a:t>1/27/2025</a:t>
            </a:fld>
            <a:endParaRPr lang="de-DE"/>
          </a:p>
        </p:txBody>
      </p:sp>
      <p:sp>
        <p:nvSpPr>
          <p:cNvPr id="8" name="Fußzeilenplatzhalter 7"/>
          <p:cNvSpPr>
            <a:spLocks noGrp="1"/>
          </p:cNvSpPr>
          <p:nvPr>
            <p:ph type="ftr" sz="quarter" idx="11"/>
          </p:nvPr>
        </p:nvSpPr>
        <p:spPr/>
        <p:txBody>
          <a:bodyPr/>
          <a:lstStyle/>
          <a:p>
            <a:r>
              <a:rPr lang="de-DE"/>
              <a:t>RK-Klausur 2025</a:t>
            </a:r>
          </a:p>
        </p:txBody>
      </p:sp>
      <p:sp>
        <p:nvSpPr>
          <p:cNvPr id="9" name="Foliennummernplatzhalter 8"/>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50721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F91DBF3-2247-468D-BBCA-597B510866C7}" type="datetime1">
              <a:rPr lang="en-US" smtClean="0"/>
              <a:t>1/27/2025</a:t>
            </a:fld>
            <a:endParaRPr lang="de-DE"/>
          </a:p>
        </p:txBody>
      </p:sp>
      <p:sp>
        <p:nvSpPr>
          <p:cNvPr id="4" name="Fußzeilenplatzhalter 3"/>
          <p:cNvSpPr>
            <a:spLocks noGrp="1"/>
          </p:cNvSpPr>
          <p:nvPr>
            <p:ph type="ftr" sz="quarter" idx="11"/>
          </p:nvPr>
        </p:nvSpPr>
        <p:spPr/>
        <p:txBody>
          <a:bodyPr/>
          <a:lstStyle/>
          <a:p>
            <a:r>
              <a:rPr lang="de-DE"/>
              <a:t>RK-Klausur 2025</a:t>
            </a:r>
          </a:p>
        </p:txBody>
      </p:sp>
      <p:sp>
        <p:nvSpPr>
          <p:cNvPr id="5" name="Foliennummernplatzhalter 4"/>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144364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9E75040-EFC7-4AA8-AF00-1AD9AF20F1FE}" type="datetime1">
              <a:rPr lang="en-US" smtClean="0"/>
              <a:t>1/27/2025</a:t>
            </a:fld>
            <a:endParaRPr lang="de-DE"/>
          </a:p>
        </p:txBody>
      </p:sp>
      <p:sp>
        <p:nvSpPr>
          <p:cNvPr id="3" name="Fußzeilenplatzhalter 2"/>
          <p:cNvSpPr>
            <a:spLocks noGrp="1"/>
          </p:cNvSpPr>
          <p:nvPr>
            <p:ph type="ftr" sz="quarter" idx="11"/>
          </p:nvPr>
        </p:nvSpPr>
        <p:spPr/>
        <p:txBody>
          <a:bodyPr/>
          <a:lstStyle/>
          <a:p>
            <a:r>
              <a:rPr lang="de-DE"/>
              <a:t>RK-Klausur 2025</a:t>
            </a:r>
          </a:p>
        </p:txBody>
      </p:sp>
      <p:sp>
        <p:nvSpPr>
          <p:cNvPr id="4" name="Foliennummernplatzhalter 3"/>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151032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8059828-40E8-46BA-B3AF-70CE8B89C18F}" type="datetime1">
              <a:rPr lang="en-US" smtClean="0"/>
              <a:t>1/27/2025</a:t>
            </a:fld>
            <a:endParaRPr lang="de-DE"/>
          </a:p>
        </p:txBody>
      </p:sp>
      <p:sp>
        <p:nvSpPr>
          <p:cNvPr id="6" name="Fußzeilenplatzhalter 5"/>
          <p:cNvSpPr>
            <a:spLocks noGrp="1"/>
          </p:cNvSpPr>
          <p:nvPr>
            <p:ph type="ftr" sz="quarter" idx="11"/>
          </p:nvPr>
        </p:nvSpPr>
        <p:spPr/>
        <p:txBody>
          <a:bodyPr/>
          <a:lstStyle/>
          <a:p>
            <a:r>
              <a:rPr lang="de-DE"/>
              <a:t>RK-Klausur 2025</a:t>
            </a:r>
          </a:p>
        </p:txBody>
      </p:sp>
      <p:sp>
        <p:nvSpPr>
          <p:cNvPr id="7" name="Foliennummernplatzhalter 6"/>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188398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1977133-08F0-4622-A523-C6F9E3A1AA06}" type="datetime1">
              <a:rPr lang="en-US" smtClean="0"/>
              <a:t>1/27/2025</a:t>
            </a:fld>
            <a:endParaRPr lang="de-DE"/>
          </a:p>
        </p:txBody>
      </p:sp>
      <p:sp>
        <p:nvSpPr>
          <p:cNvPr id="6" name="Fußzeilenplatzhalter 5"/>
          <p:cNvSpPr>
            <a:spLocks noGrp="1"/>
          </p:cNvSpPr>
          <p:nvPr>
            <p:ph type="ftr" sz="quarter" idx="11"/>
          </p:nvPr>
        </p:nvSpPr>
        <p:spPr/>
        <p:txBody>
          <a:bodyPr/>
          <a:lstStyle/>
          <a:p>
            <a:r>
              <a:rPr lang="de-DE"/>
              <a:t>RK-Klausur 2025</a:t>
            </a:r>
          </a:p>
        </p:txBody>
      </p:sp>
      <p:sp>
        <p:nvSpPr>
          <p:cNvPr id="7" name="Foliennummernplatzhalter 6"/>
          <p:cNvSpPr>
            <a:spLocks noGrp="1"/>
          </p:cNvSpPr>
          <p:nvPr>
            <p:ph type="sldNum" sz="quarter" idx="12"/>
          </p:nvPr>
        </p:nvSpPr>
        <p:spPr/>
        <p:txBody>
          <a:bodyPr/>
          <a:lstStyle/>
          <a:p>
            <a:fld id="{DD48F71A-A69F-4058-A2C0-AD159B00BE35}" type="slidenum">
              <a:rPr lang="de-DE" smtClean="0"/>
              <a:t>‹Nr.›</a:t>
            </a:fld>
            <a:endParaRPr lang="de-DE"/>
          </a:p>
        </p:txBody>
      </p:sp>
    </p:spTree>
    <p:extLst>
      <p:ext uri="{BB962C8B-B14F-4D97-AF65-F5344CB8AC3E}">
        <p14:creationId xmlns:p14="http://schemas.microsoft.com/office/powerpoint/2010/main" val="389172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5.jpg"/><Relationship Id="rId4" Type="http://schemas.openxmlformats.org/officeDocument/2006/relationships/slideLayout" Target="../slideLayouts/slideLayout27.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8C746-B7D6-4134-BA2E-6DEE882603E2}" type="datetime1">
              <a:rPr lang="en-US" smtClean="0"/>
              <a:t>1/27/2025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RK-Klausur 2025</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8F71A-A69F-4058-A2C0-AD159B00BE35}" type="slidenum">
              <a:rPr lang="de-DE" smtClean="0"/>
              <a:t>‹Nr.›</a:t>
            </a:fld>
            <a:endParaRPr lang="de-DE"/>
          </a:p>
        </p:txBody>
      </p:sp>
    </p:spTree>
    <p:extLst>
      <p:ext uri="{BB962C8B-B14F-4D97-AF65-F5344CB8AC3E}">
        <p14:creationId xmlns:p14="http://schemas.microsoft.com/office/powerpoint/2010/main" val="251007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050" y="0"/>
            <a:ext cx="12196301" cy="6858000"/>
          </a:xfrm>
          <a:prstGeom prst="rect">
            <a:avLst/>
          </a:prstGeom>
        </p:spPr>
      </p:pic>
      <p:sp>
        <p:nvSpPr>
          <p:cNvPr id="2" name="Datumsplatzhalter 1"/>
          <p:cNvSpPr>
            <a:spLocks noGrp="1"/>
          </p:cNvSpPr>
          <p:nvPr>
            <p:ph type="dt" sz="half" idx="2"/>
          </p:nvPr>
        </p:nvSpPr>
        <p:spPr>
          <a:xfrm>
            <a:off x="838200" y="6529631"/>
            <a:ext cx="2743200" cy="365125"/>
          </a:xfrm>
          <a:prstGeom prst="rect">
            <a:avLst/>
          </a:prstGeom>
        </p:spPr>
        <p:txBody>
          <a:bodyPr vert="horz" lIns="91440" tIns="45720" rIns="91440" bIns="45720" rtlCol="0" anchor="ctr"/>
          <a:lstStyle>
            <a:lvl1pPr algn="l">
              <a:defRPr sz="1200">
                <a:solidFill>
                  <a:schemeClr val="tx1"/>
                </a:solidFill>
                <a:latin typeface="Source Sans Pro" panose="020B0503030403020204" pitchFamily="34" charset="0"/>
                <a:ea typeface="Source Sans Pro" panose="020B0503030403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912998A-5203-4FF1-BE8B-91D93DA42C7A}"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3" name="Fußzeilenplatzhalter 2"/>
          <p:cNvSpPr>
            <a:spLocks noGrp="1"/>
          </p:cNvSpPr>
          <p:nvPr>
            <p:ph type="ftr" sz="quarter" idx="3"/>
          </p:nvPr>
        </p:nvSpPr>
        <p:spPr>
          <a:xfrm>
            <a:off x="4038600" y="6529630"/>
            <a:ext cx="4114800" cy="365125"/>
          </a:xfrm>
          <a:prstGeom prst="rect">
            <a:avLst/>
          </a:prstGeom>
        </p:spPr>
        <p:txBody>
          <a:bodyPr vert="horz" lIns="91440" tIns="45720" rIns="91440" bIns="45720" rtlCol="0" anchor="ctr"/>
          <a:lstStyle>
            <a:lvl1pPr algn="ctr">
              <a:defRPr sz="1200">
                <a:solidFill>
                  <a:schemeClr val="tx1"/>
                </a:solidFill>
                <a:latin typeface="Source Sans Pro" panose="020B0503030403020204" pitchFamily="34" charset="0"/>
                <a:ea typeface="Source Sans Pro" panose="020B0503030403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4" name="Foliennummernplatzhalter 3"/>
          <p:cNvSpPr>
            <a:spLocks noGrp="1"/>
          </p:cNvSpPr>
          <p:nvPr>
            <p:ph type="sldNum" sz="quarter" idx="4"/>
          </p:nvPr>
        </p:nvSpPr>
        <p:spPr>
          <a:xfrm>
            <a:off x="11208568" y="6529630"/>
            <a:ext cx="648072" cy="365125"/>
          </a:xfrm>
          <a:prstGeom prst="rect">
            <a:avLst/>
          </a:prstGeom>
        </p:spPr>
        <p:txBody>
          <a:bodyPr vert="horz" lIns="91440" tIns="45720" rIns="91440" bIns="45720" rtlCol="0" anchor="ctr"/>
          <a:lstStyle>
            <a:lvl1pPr algn="ctr">
              <a:defRPr sz="1200">
                <a:solidFill>
                  <a:schemeClr val="tx1"/>
                </a:solidFill>
                <a:latin typeface="Source Sans Pro" panose="020B0503030403020204" pitchFamily="34" charset="0"/>
                <a:ea typeface="Source Sans Pro" panose="020B0503030403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ED3D314F-C490-4113-8D82-3A703B6140E6}"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‹Nr.›</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8907144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ransition>
    <p:fade/>
  </p:transition>
  <p:hf hdr="0"/>
  <p:txStyles>
    <p:titleStyle>
      <a:lvl1pPr algn="l" rtl="0" eaLnBrk="1" fontAlgn="base" hangingPunct="1">
        <a:spcBef>
          <a:spcPct val="0"/>
        </a:spcBef>
        <a:spcAft>
          <a:spcPct val="0"/>
        </a:spcAft>
        <a:defRPr sz="4800" b="1" baseline="0">
          <a:solidFill>
            <a:schemeClr val="tx1"/>
          </a:solidFill>
          <a:latin typeface="Source Sans Pro" panose="020B0503030403020204" pitchFamily="34" charset="0"/>
          <a:ea typeface="MS PGothic" panose="020B0600070205080204" pitchFamily="34" charset="-128"/>
          <a:cs typeface="ＭＳ Ｐゴシック" charset="-128"/>
        </a:defRPr>
      </a:lvl1pPr>
      <a:lvl2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2pPr>
      <a:lvl3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3pPr>
      <a:lvl4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4pPr>
      <a:lvl5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5pPr>
      <a:lvl6pPr marL="457200" algn="l" rtl="0" eaLnBrk="1" fontAlgn="base" hangingPunct="1">
        <a:spcBef>
          <a:spcPct val="0"/>
        </a:spcBef>
        <a:spcAft>
          <a:spcPct val="0"/>
        </a:spcAft>
        <a:defRPr sz="4800" b="1">
          <a:solidFill>
            <a:schemeClr val="bg1"/>
          </a:solidFill>
          <a:latin typeface="2Stone Sans" charset="0"/>
        </a:defRPr>
      </a:lvl6pPr>
      <a:lvl7pPr marL="914400" algn="l" rtl="0" eaLnBrk="1" fontAlgn="base" hangingPunct="1">
        <a:spcBef>
          <a:spcPct val="0"/>
        </a:spcBef>
        <a:spcAft>
          <a:spcPct val="0"/>
        </a:spcAft>
        <a:defRPr sz="4800" b="1">
          <a:solidFill>
            <a:schemeClr val="bg1"/>
          </a:solidFill>
          <a:latin typeface="2Stone Sans" charset="0"/>
        </a:defRPr>
      </a:lvl7pPr>
      <a:lvl8pPr marL="1371600" algn="l" rtl="0" eaLnBrk="1" fontAlgn="base" hangingPunct="1">
        <a:spcBef>
          <a:spcPct val="0"/>
        </a:spcBef>
        <a:spcAft>
          <a:spcPct val="0"/>
        </a:spcAft>
        <a:defRPr sz="4800" b="1">
          <a:solidFill>
            <a:schemeClr val="bg1"/>
          </a:solidFill>
          <a:latin typeface="2Stone Sans" charset="0"/>
        </a:defRPr>
      </a:lvl8pPr>
      <a:lvl9pPr marL="1828800" algn="l" rtl="0" eaLnBrk="1" fontAlgn="base" hangingPunct="1">
        <a:spcBef>
          <a:spcPct val="0"/>
        </a:spcBef>
        <a:spcAft>
          <a:spcPct val="0"/>
        </a:spcAft>
        <a:defRPr sz="4800" b="1">
          <a:solidFill>
            <a:schemeClr val="bg1"/>
          </a:solidFill>
          <a:latin typeface="2Stone Sans" charset="0"/>
        </a:defRPr>
      </a:lvl9pPr>
    </p:titleStyle>
    <p:bodyStyle>
      <a:lvl1pPr marL="342900" indent="-342900" algn="l" rtl="0" eaLnBrk="1" fontAlgn="base" hangingPunct="1">
        <a:spcBef>
          <a:spcPct val="20000"/>
        </a:spcBef>
        <a:spcAft>
          <a:spcPct val="0"/>
        </a:spcAft>
        <a:buChar char="•"/>
        <a:defRPr sz="3200" b="1">
          <a:solidFill>
            <a:schemeClr val="bg1"/>
          </a:solidFill>
          <a:latin typeface="+mn-lt"/>
          <a:ea typeface="MS PGothic" panose="020B0600070205080204" pitchFamily="34" charset="-128"/>
          <a:cs typeface="ＭＳ Ｐゴシック" charset="-128"/>
        </a:defRPr>
      </a:lvl1pPr>
      <a:lvl2pPr marL="742950" indent="-285750" algn="l" rtl="0" eaLnBrk="1" fontAlgn="base" hangingPunct="1">
        <a:spcBef>
          <a:spcPct val="20000"/>
        </a:spcBef>
        <a:spcAft>
          <a:spcPct val="0"/>
        </a:spcAft>
        <a:buChar char="–"/>
        <a:defRPr sz="2800" b="1">
          <a:solidFill>
            <a:schemeClr val="bg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b="1">
          <a:solidFill>
            <a:schemeClr val="bg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b="1">
          <a:solidFill>
            <a:schemeClr val="bg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b="1">
          <a:solidFill>
            <a:schemeClr val="bg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050" y="0"/>
            <a:ext cx="12196301" cy="6858000"/>
          </a:xfrm>
          <a:prstGeom prst="rect">
            <a:avLst/>
          </a:prstGeom>
        </p:spPr>
      </p:pic>
      <p:sp>
        <p:nvSpPr>
          <p:cNvPr id="2" name="Datumsplatzhalter 1"/>
          <p:cNvSpPr>
            <a:spLocks noGrp="1"/>
          </p:cNvSpPr>
          <p:nvPr>
            <p:ph type="dt" sz="half" idx="2"/>
          </p:nvPr>
        </p:nvSpPr>
        <p:spPr>
          <a:xfrm>
            <a:off x="838200" y="6529631"/>
            <a:ext cx="2743200" cy="365125"/>
          </a:xfrm>
          <a:prstGeom prst="rect">
            <a:avLst/>
          </a:prstGeom>
        </p:spPr>
        <p:txBody>
          <a:bodyPr vert="horz" lIns="91440" tIns="45720" rIns="91440" bIns="45720" rtlCol="0" anchor="ctr"/>
          <a:lstStyle>
            <a:lvl1pPr algn="l">
              <a:defRPr sz="1200">
                <a:solidFill>
                  <a:schemeClr val="tx1"/>
                </a:solidFill>
                <a:latin typeface="Source Sans Pro" panose="020B0503030403020204" pitchFamily="34" charset="0"/>
                <a:ea typeface="Source Sans Pro" panose="020B0503030403020204" pitchFamily="34" charset="0"/>
              </a:defRPr>
            </a:lvl1pPr>
          </a:lstStyle>
          <a:p>
            <a:fld id="{FD31F2CE-1C2D-4CCB-B225-8B6492E69C05}" type="datetime1">
              <a:rPr lang="en-US" smtClean="0"/>
              <a:t>1/27/2025</a:t>
            </a:fld>
            <a:endParaRPr lang="de-DE" dirty="0"/>
          </a:p>
        </p:txBody>
      </p:sp>
      <p:sp>
        <p:nvSpPr>
          <p:cNvPr id="3" name="Fußzeilenplatzhalter 2"/>
          <p:cNvSpPr>
            <a:spLocks noGrp="1"/>
          </p:cNvSpPr>
          <p:nvPr>
            <p:ph type="ftr" sz="quarter" idx="3"/>
          </p:nvPr>
        </p:nvSpPr>
        <p:spPr>
          <a:xfrm>
            <a:off x="4038600" y="6529630"/>
            <a:ext cx="4114800" cy="365125"/>
          </a:xfrm>
          <a:prstGeom prst="rect">
            <a:avLst/>
          </a:prstGeom>
        </p:spPr>
        <p:txBody>
          <a:bodyPr vert="horz" lIns="91440" tIns="45720" rIns="91440" bIns="45720" rtlCol="0" anchor="ctr"/>
          <a:lstStyle>
            <a:lvl1pPr algn="ctr">
              <a:defRPr sz="1200">
                <a:solidFill>
                  <a:schemeClr val="tx1"/>
                </a:solidFill>
                <a:latin typeface="Source Sans Pro" panose="020B0503030403020204" pitchFamily="34" charset="0"/>
                <a:ea typeface="Source Sans Pro" panose="020B0503030403020204" pitchFamily="34" charset="0"/>
              </a:defRPr>
            </a:lvl1pPr>
          </a:lstStyle>
          <a:p>
            <a:r>
              <a:rPr lang="de-DE"/>
              <a:t>RK-Klausur 2025</a:t>
            </a:r>
            <a:endParaRPr lang="de-DE" dirty="0"/>
          </a:p>
        </p:txBody>
      </p:sp>
      <p:sp>
        <p:nvSpPr>
          <p:cNvPr id="4" name="Foliennummernplatzhalter 3"/>
          <p:cNvSpPr>
            <a:spLocks noGrp="1"/>
          </p:cNvSpPr>
          <p:nvPr>
            <p:ph type="sldNum" sz="quarter" idx="4"/>
          </p:nvPr>
        </p:nvSpPr>
        <p:spPr>
          <a:xfrm>
            <a:off x="11208568" y="6529630"/>
            <a:ext cx="648072" cy="365125"/>
          </a:xfrm>
          <a:prstGeom prst="rect">
            <a:avLst/>
          </a:prstGeom>
        </p:spPr>
        <p:txBody>
          <a:bodyPr vert="horz" lIns="91440" tIns="45720" rIns="91440" bIns="45720" rtlCol="0" anchor="ctr"/>
          <a:lstStyle>
            <a:lvl1pPr algn="ctr">
              <a:defRPr sz="1200">
                <a:solidFill>
                  <a:schemeClr val="tx1"/>
                </a:solidFill>
                <a:latin typeface="Source Sans Pro" panose="020B0503030403020204" pitchFamily="34" charset="0"/>
                <a:ea typeface="Source Sans Pro" panose="020B0503030403020204" pitchFamily="34" charset="0"/>
              </a:defRPr>
            </a:lvl1pPr>
          </a:lstStyle>
          <a:p>
            <a:fld id="{ED3D314F-C490-4113-8D82-3A703B6140E6}" type="slidenum">
              <a:rPr lang="de-DE" smtClean="0"/>
              <a:pPr/>
              <a:t>‹Nr.›</a:t>
            </a:fld>
            <a:endParaRPr lang="de-DE" dirty="0"/>
          </a:p>
        </p:txBody>
      </p:sp>
      <p:pic>
        <p:nvPicPr>
          <p:cNvPr id="9" name="Grafik 8">
            <a:extLst>
              <a:ext uri="{FF2B5EF4-FFF2-40B4-BE49-F238E27FC236}">
                <a16:creationId xmlns:a16="http://schemas.microsoft.com/office/drawing/2014/main" id="{8E185ACD-D2E2-45D8-A298-C85EEEE19221}"/>
              </a:ext>
            </a:extLst>
          </p:cNvPr>
          <p:cNvPicPr>
            <a:picLocks noChangeAspect="1"/>
          </p:cNvPicPr>
          <p:nvPr userDrawn="1"/>
        </p:nvPicPr>
        <p:blipFill>
          <a:blip r:embed="rId10"/>
          <a:stretch>
            <a:fillRect/>
          </a:stretch>
        </p:blipFill>
        <p:spPr>
          <a:xfrm>
            <a:off x="10630648" y="542"/>
            <a:ext cx="1561352" cy="734754"/>
          </a:xfrm>
          <a:prstGeom prst="rect">
            <a:avLst/>
          </a:prstGeom>
        </p:spPr>
      </p:pic>
    </p:spTree>
    <p:extLst>
      <p:ext uri="{BB962C8B-B14F-4D97-AF65-F5344CB8AC3E}">
        <p14:creationId xmlns:p14="http://schemas.microsoft.com/office/powerpoint/2010/main" val="16604230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ransition>
    <p:fade/>
  </p:transition>
  <p:hf hdr="0"/>
  <p:txStyles>
    <p:titleStyle>
      <a:lvl1pPr algn="l" rtl="0" eaLnBrk="1" fontAlgn="base" hangingPunct="1">
        <a:spcBef>
          <a:spcPct val="0"/>
        </a:spcBef>
        <a:spcAft>
          <a:spcPct val="0"/>
        </a:spcAft>
        <a:defRPr sz="4800" b="1" baseline="0">
          <a:solidFill>
            <a:schemeClr val="tx1"/>
          </a:solidFill>
          <a:latin typeface="Source Sans Pro" panose="020B0503030403020204" pitchFamily="34" charset="0"/>
          <a:ea typeface="MS PGothic" panose="020B0600070205080204" pitchFamily="34" charset="-128"/>
          <a:cs typeface="ＭＳ Ｐゴシック" charset="-128"/>
        </a:defRPr>
      </a:lvl1pPr>
      <a:lvl2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2pPr>
      <a:lvl3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3pPr>
      <a:lvl4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4pPr>
      <a:lvl5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5pPr>
      <a:lvl6pPr marL="457200" algn="l" rtl="0" eaLnBrk="1" fontAlgn="base" hangingPunct="1">
        <a:spcBef>
          <a:spcPct val="0"/>
        </a:spcBef>
        <a:spcAft>
          <a:spcPct val="0"/>
        </a:spcAft>
        <a:defRPr sz="4800" b="1">
          <a:solidFill>
            <a:schemeClr val="bg1"/>
          </a:solidFill>
          <a:latin typeface="2Stone Sans" charset="0"/>
        </a:defRPr>
      </a:lvl6pPr>
      <a:lvl7pPr marL="914400" algn="l" rtl="0" eaLnBrk="1" fontAlgn="base" hangingPunct="1">
        <a:spcBef>
          <a:spcPct val="0"/>
        </a:spcBef>
        <a:spcAft>
          <a:spcPct val="0"/>
        </a:spcAft>
        <a:defRPr sz="4800" b="1">
          <a:solidFill>
            <a:schemeClr val="bg1"/>
          </a:solidFill>
          <a:latin typeface="2Stone Sans" charset="0"/>
        </a:defRPr>
      </a:lvl7pPr>
      <a:lvl8pPr marL="1371600" algn="l" rtl="0" eaLnBrk="1" fontAlgn="base" hangingPunct="1">
        <a:spcBef>
          <a:spcPct val="0"/>
        </a:spcBef>
        <a:spcAft>
          <a:spcPct val="0"/>
        </a:spcAft>
        <a:defRPr sz="4800" b="1">
          <a:solidFill>
            <a:schemeClr val="bg1"/>
          </a:solidFill>
          <a:latin typeface="2Stone Sans" charset="0"/>
        </a:defRPr>
      </a:lvl8pPr>
      <a:lvl9pPr marL="1828800" algn="l" rtl="0" eaLnBrk="1" fontAlgn="base" hangingPunct="1">
        <a:spcBef>
          <a:spcPct val="0"/>
        </a:spcBef>
        <a:spcAft>
          <a:spcPct val="0"/>
        </a:spcAft>
        <a:defRPr sz="4800" b="1">
          <a:solidFill>
            <a:schemeClr val="bg1"/>
          </a:solidFill>
          <a:latin typeface="2Stone Sans" charset="0"/>
        </a:defRPr>
      </a:lvl9pPr>
    </p:titleStyle>
    <p:bodyStyle>
      <a:lvl1pPr marL="342900" indent="-342900" algn="l" rtl="0" eaLnBrk="1" fontAlgn="base" hangingPunct="1">
        <a:spcBef>
          <a:spcPct val="20000"/>
        </a:spcBef>
        <a:spcAft>
          <a:spcPct val="0"/>
        </a:spcAft>
        <a:buChar char="•"/>
        <a:defRPr sz="3200" b="1">
          <a:solidFill>
            <a:schemeClr val="bg1"/>
          </a:solidFill>
          <a:latin typeface="+mn-lt"/>
          <a:ea typeface="MS PGothic" panose="020B0600070205080204" pitchFamily="34" charset="-128"/>
          <a:cs typeface="ＭＳ Ｐゴシック" charset="-128"/>
        </a:defRPr>
      </a:lvl1pPr>
      <a:lvl2pPr marL="742950" indent="-285750" algn="l" rtl="0" eaLnBrk="1" fontAlgn="base" hangingPunct="1">
        <a:spcBef>
          <a:spcPct val="20000"/>
        </a:spcBef>
        <a:spcAft>
          <a:spcPct val="0"/>
        </a:spcAft>
        <a:buChar char="–"/>
        <a:defRPr sz="2800" b="1">
          <a:solidFill>
            <a:schemeClr val="bg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b="1">
          <a:solidFill>
            <a:schemeClr val="bg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b="1">
          <a:solidFill>
            <a:schemeClr val="bg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b="1">
          <a:solidFill>
            <a:schemeClr val="bg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206200" cy="6858000"/>
          </a:xfrm>
          <a:prstGeom prst="rect">
            <a:avLst/>
          </a:prstGeom>
        </p:spPr>
      </p:pic>
      <p:sp>
        <p:nvSpPr>
          <p:cNvPr id="2" name="Datumsplatzhalter 1"/>
          <p:cNvSpPr>
            <a:spLocks noGrp="1"/>
          </p:cNvSpPr>
          <p:nvPr>
            <p:ph type="dt" sz="half" idx="2"/>
          </p:nvPr>
        </p:nvSpPr>
        <p:spPr>
          <a:xfrm>
            <a:off x="838200" y="6529631"/>
            <a:ext cx="2743200" cy="365125"/>
          </a:xfrm>
          <a:prstGeom prst="rect">
            <a:avLst/>
          </a:prstGeom>
        </p:spPr>
        <p:txBody>
          <a:bodyPr vert="horz" lIns="91440" tIns="45720" rIns="91440" bIns="45720" rtlCol="0" anchor="ctr"/>
          <a:lstStyle>
            <a:lvl1pPr algn="l">
              <a:defRPr sz="1200">
                <a:solidFill>
                  <a:schemeClr val="tx1"/>
                </a:solidFill>
                <a:latin typeface="Source Sans Pro" panose="020B0503030403020204" pitchFamily="34" charset="0"/>
                <a:ea typeface="Source Sans Pro" panose="020B0503030403020204" pitchFamily="34" charset="0"/>
              </a:defRPr>
            </a:lvl1pPr>
          </a:lstStyle>
          <a:p>
            <a:r>
              <a:rPr lang="de-DE"/>
              <a:t>22.04.2020</a:t>
            </a:r>
            <a:endParaRPr lang="de-DE" dirty="0"/>
          </a:p>
        </p:txBody>
      </p:sp>
      <p:sp>
        <p:nvSpPr>
          <p:cNvPr id="3" name="Fußzeilenplatzhalter 2"/>
          <p:cNvSpPr>
            <a:spLocks noGrp="1"/>
          </p:cNvSpPr>
          <p:nvPr>
            <p:ph type="ftr" sz="quarter" idx="3"/>
          </p:nvPr>
        </p:nvSpPr>
        <p:spPr>
          <a:xfrm>
            <a:off x="4038600" y="6529630"/>
            <a:ext cx="4114800" cy="365125"/>
          </a:xfrm>
          <a:prstGeom prst="rect">
            <a:avLst/>
          </a:prstGeom>
        </p:spPr>
        <p:txBody>
          <a:bodyPr vert="horz" lIns="91440" tIns="45720" rIns="91440" bIns="45720" rtlCol="0" anchor="ctr"/>
          <a:lstStyle>
            <a:lvl1pPr algn="ctr">
              <a:defRPr sz="1200">
                <a:solidFill>
                  <a:schemeClr val="tx1"/>
                </a:solidFill>
                <a:latin typeface="Source Sans Pro" panose="020B0503030403020204" pitchFamily="34" charset="0"/>
                <a:ea typeface="Source Sans Pro" panose="020B0503030403020204" pitchFamily="34" charset="0"/>
              </a:defRPr>
            </a:lvl1pPr>
          </a:lstStyle>
          <a:p>
            <a:r>
              <a:rPr lang="de-DE"/>
              <a:t>Max Mustermann</a:t>
            </a:r>
            <a:endParaRPr lang="de-DE" dirty="0"/>
          </a:p>
        </p:txBody>
      </p:sp>
      <p:sp>
        <p:nvSpPr>
          <p:cNvPr id="4" name="Foliennummernplatzhalter 3"/>
          <p:cNvSpPr>
            <a:spLocks noGrp="1"/>
          </p:cNvSpPr>
          <p:nvPr>
            <p:ph type="sldNum" sz="quarter" idx="4"/>
          </p:nvPr>
        </p:nvSpPr>
        <p:spPr>
          <a:xfrm>
            <a:off x="11208568" y="6529630"/>
            <a:ext cx="648072" cy="365125"/>
          </a:xfrm>
          <a:prstGeom prst="rect">
            <a:avLst/>
          </a:prstGeom>
        </p:spPr>
        <p:txBody>
          <a:bodyPr vert="horz" lIns="91440" tIns="45720" rIns="91440" bIns="45720" rtlCol="0" anchor="ctr"/>
          <a:lstStyle>
            <a:lvl1pPr algn="ctr">
              <a:defRPr sz="1200">
                <a:solidFill>
                  <a:schemeClr val="tx1"/>
                </a:solidFill>
                <a:latin typeface="Source Sans Pro" panose="020B0503030403020204" pitchFamily="34" charset="0"/>
                <a:ea typeface="Source Sans Pro" panose="020B0503030403020204" pitchFamily="34" charset="0"/>
              </a:defRPr>
            </a:lvl1pPr>
          </a:lstStyle>
          <a:p>
            <a:fld id="{ED3D314F-C490-4113-8D82-3A703B6140E6}" type="slidenum">
              <a:rPr lang="de-DE" smtClean="0"/>
              <a:pPr/>
              <a:t>‹Nr.›</a:t>
            </a:fld>
            <a:endParaRPr lang="de-DE" dirty="0"/>
          </a:p>
        </p:txBody>
      </p:sp>
    </p:spTree>
    <p:extLst>
      <p:ext uri="{BB962C8B-B14F-4D97-AF65-F5344CB8AC3E}">
        <p14:creationId xmlns:p14="http://schemas.microsoft.com/office/powerpoint/2010/main" val="13322936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ransition>
    <p:fade/>
  </p:transition>
  <p:hf hdr="0"/>
  <p:txStyles>
    <p:titleStyle>
      <a:lvl1pPr algn="l" rtl="0" eaLnBrk="1" fontAlgn="base" hangingPunct="1">
        <a:spcBef>
          <a:spcPct val="0"/>
        </a:spcBef>
        <a:spcAft>
          <a:spcPct val="0"/>
        </a:spcAft>
        <a:defRPr sz="4800" b="1" baseline="0">
          <a:solidFill>
            <a:schemeClr val="tx1"/>
          </a:solidFill>
          <a:latin typeface="Source Sans Pro" panose="020B0503030403020204" pitchFamily="34" charset="0"/>
          <a:ea typeface="MS PGothic" panose="020B0600070205080204" pitchFamily="34" charset="-128"/>
          <a:cs typeface="ＭＳ Ｐゴシック" charset="-128"/>
        </a:defRPr>
      </a:lvl1pPr>
      <a:lvl2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2pPr>
      <a:lvl3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3pPr>
      <a:lvl4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4pPr>
      <a:lvl5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5pPr>
      <a:lvl6pPr marL="457200" algn="l" rtl="0" eaLnBrk="1" fontAlgn="base" hangingPunct="1">
        <a:spcBef>
          <a:spcPct val="0"/>
        </a:spcBef>
        <a:spcAft>
          <a:spcPct val="0"/>
        </a:spcAft>
        <a:defRPr sz="4800" b="1">
          <a:solidFill>
            <a:schemeClr val="bg1"/>
          </a:solidFill>
          <a:latin typeface="2Stone Sans" charset="0"/>
        </a:defRPr>
      </a:lvl6pPr>
      <a:lvl7pPr marL="914400" algn="l" rtl="0" eaLnBrk="1" fontAlgn="base" hangingPunct="1">
        <a:spcBef>
          <a:spcPct val="0"/>
        </a:spcBef>
        <a:spcAft>
          <a:spcPct val="0"/>
        </a:spcAft>
        <a:defRPr sz="4800" b="1">
          <a:solidFill>
            <a:schemeClr val="bg1"/>
          </a:solidFill>
          <a:latin typeface="2Stone Sans" charset="0"/>
        </a:defRPr>
      </a:lvl7pPr>
      <a:lvl8pPr marL="1371600" algn="l" rtl="0" eaLnBrk="1" fontAlgn="base" hangingPunct="1">
        <a:spcBef>
          <a:spcPct val="0"/>
        </a:spcBef>
        <a:spcAft>
          <a:spcPct val="0"/>
        </a:spcAft>
        <a:defRPr sz="4800" b="1">
          <a:solidFill>
            <a:schemeClr val="bg1"/>
          </a:solidFill>
          <a:latin typeface="2Stone Sans" charset="0"/>
        </a:defRPr>
      </a:lvl8pPr>
      <a:lvl9pPr marL="1828800" algn="l" rtl="0" eaLnBrk="1" fontAlgn="base" hangingPunct="1">
        <a:spcBef>
          <a:spcPct val="0"/>
        </a:spcBef>
        <a:spcAft>
          <a:spcPct val="0"/>
        </a:spcAft>
        <a:defRPr sz="4800" b="1">
          <a:solidFill>
            <a:schemeClr val="bg1"/>
          </a:solidFill>
          <a:latin typeface="2Stone Sans" charset="0"/>
        </a:defRPr>
      </a:lvl9pPr>
    </p:titleStyle>
    <p:bodyStyle>
      <a:lvl1pPr marL="342900" indent="-342900" algn="l" rtl="0" eaLnBrk="1" fontAlgn="base" hangingPunct="1">
        <a:spcBef>
          <a:spcPct val="20000"/>
        </a:spcBef>
        <a:spcAft>
          <a:spcPct val="0"/>
        </a:spcAft>
        <a:buChar char="•"/>
        <a:defRPr sz="3200" b="1">
          <a:solidFill>
            <a:schemeClr val="bg1"/>
          </a:solidFill>
          <a:latin typeface="+mn-lt"/>
          <a:ea typeface="MS PGothic" panose="020B0600070205080204" pitchFamily="34" charset="-128"/>
          <a:cs typeface="ＭＳ Ｐゴシック" charset="-128"/>
        </a:defRPr>
      </a:lvl1pPr>
      <a:lvl2pPr marL="742950" indent="-285750" algn="l" rtl="0" eaLnBrk="1" fontAlgn="base" hangingPunct="1">
        <a:spcBef>
          <a:spcPct val="20000"/>
        </a:spcBef>
        <a:spcAft>
          <a:spcPct val="0"/>
        </a:spcAft>
        <a:buChar char="–"/>
        <a:defRPr sz="2800" b="1">
          <a:solidFill>
            <a:schemeClr val="bg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b="1">
          <a:solidFill>
            <a:schemeClr val="bg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b="1">
          <a:solidFill>
            <a:schemeClr val="bg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b="1">
          <a:solidFill>
            <a:schemeClr val="bg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94594" y="2066191"/>
            <a:ext cx="6075484" cy="1077218"/>
          </a:xfrm>
          <a:prstGeom prst="rect">
            <a:avLst/>
          </a:prstGeom>
        </p:spPr>
        <p:txBody>
          <a:bodyPr wrap="square">
            <a:spAutoFit/>
          </a:bodyPr>
          <a:lstStyle/>
          <a:p>
            <a:r>
              <a:rPr lang="de-DE" sz="3200" b="1" spc="-14" dirty="0">
                <a:solidFill>
                  <a:schemeClr val="bg1"/>
                </a:solidFill>
                <a:latin typeface="+mn-lt"/>
                <a:ea typeface="Inter Black" panose="02000A03000000020004" pitchFamily="50" charset="0"/>
                <a:cs typeface="Inter Black" panose="02000A03000000020004" pitchFamily="50" charset="0"/>
              </a:rPr>
              <a:t>Vision 2030 </a:t>
            </a:r>
          </a:p>
          <a:p>
            <a:r>
              <a:rPr lang="de-DE" sz="3200" b="1" spc="-14" dirty="0">
                <a:solidFill>
                  <a:schemeClr val="bg1"/>
                </a:solidFill>
                <a:latin typeface="+mn-lt"/>
                <a:ea typeface="Inter V Light" panose="02000503000000020004" pitchFamily="2" charset="0"/>
                <a:cs typeface="Inter V Light" panose="02000503000000020004" pitchFamily="2" charset="0"/>
              </a:rPr>
              <a:t>20th YMCA World Council</a:t>
            </a:r>
            <a:endParaRPr lang="de-DE" sz="3200" dirty="0">
              <a:solidFill>
                <a:schemeClr val="bg1"/>
              </a:solidFill>
              <a:latin typeface="+mn-lt"/>
              <a:ea typeface="Inter V Light" panose="02000503000000020004" pitchFamily="2" charset="0"/>
              <a:cs typeface="Inter V Light" panose="02000503000000020004" pitchFamily="2" charset="0"/>
            </a:endParaRPr>
          </a:p>
        </p:txBody>
      </p:sp>
    </p:spTree>
    <p:extLst>
      <p:ext uri="{BB962C8B-B14F-4D97-AF65-F5344CB8AC3E}">
        <p14:creationId xmlns:p14="http://schemas.microsoft.com/office/powerpoint/2010/main" val="212646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861530" y="161393"/>
            <a:ext cx="4135313" cy="584775"/>
          </a:xfrm>
          <a:prstGeom prst="rect">
            <a:avLst/>
          </a:prstGeom>
        </p:spPr>
        <p:txBody>
          <a:bodyPr wrap="square">
            <a:spAutoFit/>
          </a:bodyPr>
          <a:lstStyle/>
          <a:p>
            <a:r>
              <a:rPr lang="de-DE" sz="3200" b="1" spc="-14" dirty="0">
                <a:solidFill>
                  <a:schemeClr val="bg1"/>
                </a:solidFill>
                <a:latin typeface="+mn-lt"/>
                <a:ea typeface="Inter Black" panose="02000A03000000020004" pitchFamily="50" charset="0"/>
                <a:cs typeface="Inter Black" panose="02000A03000000020004" pitchFamily="50" charset="0"/>
              </a:rPr>
              <a:t>Nachhaltiger Planet</a:t>
            </a:r>
            <a:endParaRPr lang="de-DE" sz="3200" dirty="0">
              <a:solidFill>
                <a:schemeClr val="bg1"/>
              </a:solidFill>
              <a:latin typeface="+mn-lt"/>
              <a:ea typeface="Inter Black" panose="02000A03000000020004" pitchFamily="50" charset="0"/>
              <a:cs typeface="Inter Black" panose="02000A03000000020004" pitchFamily="50" charset="0"/>
            </a:endParaRPr>
          </a:p>
        </p:txBody>
      </p:sp>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l="40087" t="27882" r="46633" b="26017"/>
          <a:stretch/>
        </p:blipFill>
        <p:spPr>
          <a:xfrm>
            <a:off x="10032023" y="947370"/>
            <a:ext cx="2159977" cy="4218477"/>
          </a:xfrm>
          <a:prstGeom prst="rect">
            <a:avLst/>
          </a:prstGeom>
        </p:spPr>
      </p:pic>
      <p:sp>
        <p:nvSpPr>
          <p:cNvPr id="14" name="Rechteck 13"/>
          <p:cNvSpPr/>
          <p:nvPr/>
        </p:nvSpPr>
        <p:spPr>
          <a:xfrm>
            <a:off x="9159931" y="301087"/>
            <a:ext cx="2659913" cy="2308324"/>
          </a:xfrm>
          <a:prstGeom prst="rect">
            <a:avLst/>
          </a:prstGeom>
          <a:solidFill>
            <a:schemeClr val="bg1">
              <a:lumMod val="95000"/>
            </a:schemeClr>
          </a:solidFill>
        </p:spPr>
        <p:txBody>
          <a:bodyPr wrap="square">
            <a:spAutoFit/>
          </a:bodyPr>
          <a:lstStyle/>
          <a:p>
            <a:pPr>
              <a:spcBef>
                <a:spcPts val="100"/>
              </a:spcBef>
            </a:pPr>
            <a:r>
              <a:rPr lang="en-US" sz="1600" b="1" spc="-35" dirty="0">
                <a:solidFill>
                  <a:srgbClr val="FF0000"/>
                </a:solidFill>
                <a:latin typeface="+mn-lt"/>
                <a:cs typeface="Calibri"/>
              </a:rPr>
              <a:t>Unser </a:t>
            </a:r>
            <a:r>
              <a:rPr lang="en-US" sz="1600" b="1" spc="-35" dirty="0" err="1">
                <a:solidFill>
                  <a:srgbClr val="FF0000"/>
                </a:solidFill>
                <a:latin typeface="+mn-lt"/>
                <a:cs typeface="Calibri"/>
              </a:rPr>
              <a:t>Versprechen</a:t>
            </a:r>
            <a:r>
              <a:rPr lang="en-US" sz="1600" b="1" spc="-35" dirty="0">
                <a:solidFill>
                  <a:srgbClr val="FF0000"/>
                </a:solidFill>
                <a:latin typeface="+mn-lt"/>
                <a:cs typeface="Calibri"/>
              </a:rPr>
              <a:t>:</a:t>
            </a:r>
          </a:p>
          <a:p>
            <a:r>
              <a:rPr lang="de-DE" sz="1600" dirty="0">
                <a:solidFill>
                  <a:srgbClr val="FF0000"/>
                </a:solidFill>
                <a:latin typeface="+mn-lt"/>
                <a:ea typeface="Inter Semi Bold" panose="02000703000000020004" pitchFamily="50" charset="0"/>
                <a:cs typeface="Inter Semi Bold" panose="02000703000000020004" pitchFamily="50" charset="0"/>
              </a:rPr>
              <a:t>Der YMCA verpflichtet sich, eine „grünere Bewegung“ zu werden, und eine aktive Stimme der Jugend für Klimagerechtigkeit zu sein. Er setzt sich für Youth-</a:t>
            </a:r>
            <a:r>
              <a:rPr lang="de-DE" sz="1600" dirty="0">
                <a:solidFill>
                  <a:srgbClr val="FF0000"/>
                </a:solidFill>
                <a:ea typeface="Inter Semi Bold" panose="02000703000000020004" pitchFamily="50" charset="0"/>
                <a:cs typeface="Inter Semi Bold" panose="02000703000000020004" pitchFamily="50" charset="0"/>
              </a:rPr>
              <a:t>L</a:t>
            </a:r>
            <a:r>
              <a:rPr lang="de-DE" sz="1600" dirty="0">
                <a:solidFill>
                  <a:srgbClr val="FF0000"/>
                </a:solidFill>
                <a:latin typeface="+mn-lt"/>
                <a:ea typeface="Inter Semi Bold" panose="02000703000000020004" pitchFamily="50" charset="0"/>
                <a:cs typeface="Inter Semi Bold" panose="02000703000000020004" pitchFamily="50" charset="0"/>
              </a:rPr>
              <a:t>ed Solutions* im Bereich Nachhaltigkeit ein.</a:t>
            </a:r>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49377" t="42564" r="42975" b="42308"/>
          <a:stretch/>
        </p:blipFill>
        <p:spPr>
          <a:xfrm>
            <a:off x="9741612" y="2915290"/>
            <a:ext cx="1397443" cy="1555069"/>
          </a:xfrm>
          <a:prstGeom prst="rect">
            <a:avLst/>
          </a:prstGeom>
        </p:spPr>
      </p:pic>
      <p:sp>
        <p:nvSpPr>
          <p:cNvPr id="6" name="Rechteck 5"/>
          <p:cNvSpPr/>
          <p:nvPr/>
        </p:nvSpPr>
        <p:spPr>
          <a:xfrm>
            <a:off x="348092" y="746168"/>
            <a:ext cx="8563151" cy="4524315"/>
          </a:xfrm>
          <a:prstGeom prst="rect">
            <a:avLst/>
          </a:prstGeom>
        </p:spPr>
        <p:txBody>
          <a:bodyPr wrap="square">
            <a:spAutoFit/>
          </a:bodyPr>
          <a:lstStyle/>
          <a:p>
            <a:pPr marL="342900" indent="-342900">
              <a:buAutoNum type="arabicPeriod"/>
            </a:pPr>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Unsere YMCAs: </a:t>
            </a:r>
            <a:endParaRPr lang="de-DE"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endParaRP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Der YMCA wird Maßnahmen ergreifen, um eine klimaneutrale Bewegung zu werden und einen Strategieplan erstellen, der es allen YMCAs ermöglicht, für den eigenen Kontext messbare und sinnvolle Fortschritte in ihren Richtlinien und in der Praxis zu erzielen.</a:t>
            </a:r>
          </a:p>
          <a:p>
            <a:pPr marL="342900" indent="-342900">
              <a:buAutoNum type="arabicPeriod"/>
            </a:pPr>
            <a:endPar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endParaRPr>
          </a:p>
          <a:p>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2. Unsere Communities*: </a:t>
            </a:r>
            <a:endParaRPr lang="de-DE"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endParaRP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Die YMCA-Bewegung inspiriert ihre Mitglieder, Haupt- und Ehrenamtliche und Stakeholder* dazu, Umweltverantwortung zu übernehmen und zu fördern, und zudem Klimabildung für junge Menschen und die Communities* in ihre Programme weltweit zu integrieren.</a:t>
            </a:r>
          </a:p>
          <a:p>
            <a:endParaRPr lang="de-DE"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endParaRPr>
          </a:p>
          <a:p>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3. Unsere Welt:</a:t>
            </a:r>
            <a:endParaRPr lang="de-DE"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endParaRP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Der YMCA engagiert sich gemeinschaftlich für den Schutz und die Regenerierung unseres Planeten. Der YMCA setzt sich für globale Lösungen und Vereinbarungen ein, um einen gerechten Übergang zu einer Grünen Wirtschaft zu unterstützen und dafür einzustehen, dass niemand zurückgelassen wird. </a:t>
            </a:r>
          </a:p>
        </p:txBody>
      </p:sp>
      <p:sp>
        <p:nvSpPr>
          <p:cNvPr id="9" name="Textfeld 8">
            <a:extLst>
              <a:ext uri="{FF2B5EF4-FFF2-40B4-BE49-F238E27FC236}">
                <a16:creationId xmlns:a16="http://schemas.microsoft.com/office/drawing/2014/main" id="{A9D46827-55C3-4119-9773-50B5F0242484}"/>
              </a:ext>
            </a:extLst>
          </p:cNvPr>
          <p:cNvSpPr txBox="1"/>
          <p:nvPr/>
        </p:nvSpPr>
        <p:spPr>
          <a:xfrm>
            <a:off x="4119607" y="5910630"/>
            <a:ext cx="7754471" cy="923330"/>
          </a:xfrm>
          <a:prstGeom prst="rect">
            <a:avLst/>
          </a:prstGeom>
          <a:noFill/>
        </p:spPr>
        <p:txBody>
          <a:bodyPr wrap="square">
            <a:spAutoFit/>
          </a:bodyPr>
          <a:lstStyle/>
          <a:p>
            <a:pPr>
              <a:buSzPts val="1000"/>
              <a:tabLst>
                <a:tab pos="457200" algn="l"/>
              </a:tabLst>
            </a:pPr>
            <a:r>
              <a:rPr lang="de-DE" sz="1800" dirty="0">
                <a:effectLst/>
                <a:latin typeface="Calibri" panose="020F0502020204030204" pitchFamily="34" charset="0"/>
                <a:ea typeface="Calibri" panose="020F0502020204030204" pitchFamily="34" charset="0"/>
              </a:rPr>
              <a:t>Das </a:t>
            </a:r>
            <a:r>
              <a:rPr lang="de-DE" sz="1800" b="1" dirty="0">
                <a:effectLst/>
                <a:latin typeface="Calibri" panose="020F0502020204030204" pitchFamily="34" charset="0"/>
                <a:ea typeface="Calibri" panose="020F0502020204030204" pitchFamily="34" charset="0"/>
              </a:rPr>
              <a:t>Reich Gottes </a:t>
            </a:r>
            <a:r>
              <a:rPr lang="de-DE" sz="1800" dirty="0">
                <a:effectLst/>
                <a:latin typeface="Calibri" panose="020F0502020204030204" pitchFamily="34" charset="0"/>
                <a:ea typeface="Calibri" panose="020F0502020204030204" pitchFamily="34" charset="0"/>
              </a:rPr>
              <a:t>umfasst die gesamte Schöpfung und fördert die Verantwortung der Menschen, die Umwelt zu bewahren und nachhaltig zu leben. (</a:t>
            </a:r>
            <a:r>
              <a:rPr lang="en-CA" dirty="0" err="1"/>
              <a:t>Jesaja</a:t>
            </a:r>
            <a:r>
              <a:rPr lang="en-CA" dirty="0"/>
              <a:t> 11,6-9; </a:t>
            </a:r>
            <a:r>
              <a:rPr lang="en-CA" dirty="0" err="1"/>
              <a:t>Römer</a:t>
            </a:r>
            <a:r>
              <a:rPr lang="en-CA" dirty="0"/>
              <a:t> 8,19-21)</a:t>
            </a:r>
            <a:endParaRPr lang="de-D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4366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54664" y="258493"/>
            <a:ext cx="3544899" cy="584775"/>
          </a:xfrm>
          <a:prstGeom prst="rect">
            <a:avLst/>
          </a:prstGeom>
        </p:spPr>
        <p:txBody>
          <a:bodyPr wrap="square">
            <a:spAutoFit/>
          </a:bodyPr>
          <a:lstStyle/>
          <a:p>
            <a:r>
              <a:rPr lang="de-DE" sz="3200" b="1" spc="-14" dirty="0">
                <a:solidFill>
                  <a:schemeClr val="bg1"/>
                </a:solidFill>
                <a:latin typeface="+mn-lt"/>
                <a:ea typeface="Inter Black" panose="02000A03000000020004" pitchFamily="50" charset="0"/>
                <a:cs typeface="Inter Black" panose="02000A03000000020004" pitchFamily="50" charset="0"/>
              </a:rPr>
              <a:t>Eine gerechte Welt</a:t>
            </a:r>
            <a:endParaRPr lang="de-DE" sz="3200" dirty="0">
              <a:solidFill>
                <a:schemeClr val="bg1"/>
              </a:solidFill>
              <a:latin typeface="+mn-lt"/>
              <a:ea typeface="Inter Black" panose="02000A03000000020004" pitchFamily="50" charset="0"/>
              <a:cs typeface="Inter Black" panose="02000A03000000020004" pitchFamily="50" charset="0"/>
            </a:endParaRPr>
          </a:p>
        </p:txBody>
      </p:sp>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l="40087" t="27882" r="46633" b="26017"/>
          <a:stretch/>
        </p:blipFill>
        <p:spPr>
          <a:xfrm>
            <a:off x="10032023" y="947370"/>
            <a:ext cx="2159977" cy="4218477"/>
          </a:xfrm>
          <a:prstGeom prst="rect">
            <a:avLst/>
          </a:prstGeom>
        </p:spPr>
      </p:pic>
      <p:sp>
        <p:nvSpPr>
          <p:cNvPr id="14" name="Rechteck 13"/>
          <p:cNvSpPr/>
          <p:nvPr/>
        </p:nvSpPr>
        <p:spPr>
          <a:xfrm>
            <a:off x="9145332" y="258493"/>
            <a:ext cx="2883184" cy="3046988"/>
          </a:xfrm>
          <a:prstGeom prst="rect">
            <a:avLst/>
          </a:prstGeom>
          <a:solidFill>
            <a:schemeClr val="bg2"/>
          </a:solidFill>
        </p:spPr>
        <p:txBody>
          <a:bodyPr wrap="square">
            <a:spAutoFit/>
          </a:bodyPr>
          <a:lstStyle/>
          <a:p>
            <a:pPr>
              <a:spcBef>
                <a:spcPts val="100"/>
              </a:spcBef>
            </a:pPr>
            <a:r>
              <a:rPr lang="en-US" sz="1600" b="1" spc="-35" dirty="0">
                <a:solidFill>
                  <a:srgbClr val="FF0000"/>
                </a:solidFill>
                <a:latin typeface="+mn-lt"/>
                <a:cs typeface="Calibri"/>
              </a:rPr>
              <a:t>Unser </a:t>
            </a:r>
            <a:r>
              <a:rPr lang="en-US" sz="1600" b="1" spc="-35" dirty="0" err="1">
                <a:solidFill>
                  <a:srgbClr val="FF0000"/>
                </a:solidFill>
                <a:latin typeface="+mn-lt"/>
                <a:cs typeface="Calibri"/>
              </a:rPr>
              <a:t>Versprechen</a:t>
            </a:r>
            <a:r>
              <a:rPr lang="en-US" sz="1600" b="1" spc="-35" dirty="0">
                <a:solidFill>
                  <a:srgbClr val="FF0000"/>
                </a:solidFill>
                <a:latin typeface="+mn-lt"/>
                <a:cs typeface="Calibri"/>
              </a:rPr>
              <a:t>:</a:t>
            </a:r>
          </a:p>
          <a:p>
            <a:r>
              <a:rPr lang="de-DE" sz="1600" dirty="0">
                <a:solidFill>
                  <a:srgbClr val="FF0000"/>
                </a:solidFill>
                <a:latin typeface="+mn-lt"/>
                <a:ea typeface="Inter Semi Bold" panose="02000703000000020004" pitchFamily="50" charset="0"/>
                <a:cs typeface="Inter Semi Bold" panose="02000703000000020004" pitchFamily="50" charset="0"/>
              </a:rPr>
              <a:t>Der YMCA wird zu einer globalen Stimme im Kampf gegen strukturelle Diskriminierung, Ungleichheit, Ungerechtigkeit und Rassismus in all seinen Formen. Dazu verstärkt er die Stimmen junger Menschen und Communities*, in denen er aktiv ist, um zu gewährleisten, dass sie gehört werden.</a:t>
            </a: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59106" t="42564" r="32384" b="42308"/>
          <a:stretch/>
        </p:blipFill>
        <p:spPr>
          <a:xfrm>
            <a:off x="9804913" y="3187585"/>
            <a:ext cx="1500396" cy="1500395"/>
          </a:xfrm>
          <a:prstGeom prst="rect">
            <a:avLst/>
          </a:prstGeom>
        </p:spPr>
      </p:pic>
      <p:sp>
        <p:nvSpPr>
          <p:cNvPr id="7" name="Rechteck 6"/>
          <p:cNvSpPr/>
          <p:nvPr/>
        </p:nvSpPr>
        <p:spPr>
          <a:xfrm>
            <a:off x="390699" y="1063926"/>
            <a:ext cx="8527523" cy="4247317"/>
          </a:xfrm>
          <a:prstGeom prst="rect">
            <a:avLst/>
          </a:prstGeom>
        </p:spPr>
        <p:txBody>
          <a:bodyPr wrap="square">
            <a:spAutoFit/>
          </a:bodyPr>
          <a:lstStyle/>
          <a:p>
            <a:pPr marL="342900" indent="-342900">
              <a:buAutoNum type="arabicPeriod"/>
            </a:pPr>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Unsere YMCAs: </a:t>
            </a:r>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Bis 2030 verpflichtet sich der YMCA, seine Richtlinien,</a:t>
            </a: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Vorgehensweisen und Programme anzupassen, um eine wirklich gleichberechtigte, vielfältige und inklusive Bewegung im Kampf gegen alle Arten von Diskriminierung </a:t>
            </a:r>
            <a:b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br>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zu werden.</a:t>
            </a:r>
          </a:p>
          <a:p>
            <a:pPr marL="342900" indent="-342900">
              <a:buAutoNum type="arabicPeriod"/>
            </a:pPr>
            <a:endPar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endParaRPr>
          </a:p>
          <a:p>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2. Unsere Communities*: </a:t>
            </a: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Der YMCA wird junge Menschen dazu befähigen, Friedens-stifter/-innen und Aktivist/-innen für Transformation, Verantwortung und Fürsprache, für Vielfalt, Gleich-berechtigung, Inklusion und sozialen Wandel zu werden</a:t>
            </a:r>
            <a:r>
              <a:rPr lang="de-DE" dirty="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rPr>
              <a:t>.</a:t>
            </a:r>
            <a:r>
              <a:rPr lang="de-DE"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 </a:t>
            </a:r>
          </a:p>
          <a:p>
            <a:endParaRPr lang="de-DE"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endParaRPr>
          </a:p>
          <a:p>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3. Unsere Welt:</a:t>
            </a:r>
            <a:b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br>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Der YMCA wird die Stimmen junger Menschen und Communities* weltweit verstärken, um sicherzustellen, dass alle Menschen, einschließlich gefährdeter und </a:t>
            </a:r>
            <a:r>
              <a:rPr lang="de-DE" dirty="0" err="1">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ausge-grenzter</a:t>
            </a:r>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 Gemeinschaften, mit Würde behandelt werden und dass ihre Stimme gehört und beachtet wird.</a:t>
            </a:r>
          </a:p>
        </p:txBody>
      </p:sp>
      <p:sp>
        <p:nvSpPr>
          <p:cNvPr id="9" name="Textfeld 8">
            <a:extLst>
              <a:ext uri="{FF2B5EF4-FFF2-40B4-BE49-F238E27FC236}">
                <a16:creationId xmlns:a16="http://schemas.microsoft.com/office/drawing/2014/main" id="{CA102AE0-54C0-4AB1-924E-6A5C80BC3618}"/>
              </a:ext>
            </a:extLst>
          </p:cNvPr>
          <p:cNvSpPr txBox="1"/>
          <p:nvPr/>
        </p:nvSpPr>
        <p:spPr>
          <a:xfrm>
            <a:off x="2895601" y="5854724"/>
            <a:ext cx="8758518" cy="877163"/>
          </a:xfrm>
          <a:prstGeom prst="rect">
            <a:avLst/>
          </a:prstGeom>
          <a:noFill/>
        </p:spPr>
        <p:txBody>
          <a:bodyPr wrap="square">
            <a:spAutoFit/>
          </a:bodyPr>
          <a:lstStyle/>
          <a:p>
            <a:pPr>
              <a:buSzPts val="1000"/>
              <a:tabLst>
                <a:tab pos="457200" algn="l"/>
              </a:tabLst>
            </a:pPr>
            <a:r>
              <a:rPr lang="de-DE" sz="1700" b="1" dirty="0">
                <a:effectLst/>
                <a:latin typeface="Calibri" panose="020F0502020204030204" pitchFamily="34" charset="0"/>
                <a:ea typeface="Calibri" panose="020F0502020204030204" pitchFamily="34" charset="0"/>
              </a:rPr>
              <a:t>Reich Gottes: </a:t>
            </a:r>
            <a:r>
              <a:rPr lang="de-DE" sz="1700" dirty="0">
                <a:effectLst/>
                <a:latin typeface="Calibri" panose="020F0502020204030204" pitchFamily="34" charset="0"/>
                <a:ea typeface="Calibri" panose="020F0502020204030204" pitchFamily="34" charset="0"/>
              </a:rPr>
              <a:t>Gerechtigkeit und Frieden sind Grundpfeiler des Reiches Gottes. Jede Form von Unterdrückung, Diskriminierung und Ungerechtigkeit soll überwunden werden, und es wird eine Gesellschaft gefördert, die auf Liebe, Friede und Gerechtigkeit basiert. (</a:t>
            </a:r>
            <a:r>
              <a:rPr lang="de-DE" sz="1700" dirty="0" err="1">
                <a:effectLst/>
                <a:latin typeface="Calibri" panose="020F0502020204030204" pitchFamily="34" charset="0"/>
                <a:ea typeface="Calibri" panose="020F0502020204030204" pitchFamily="34" charset="0"/>
              </a:rPr>
              <a:t>Rö</a:t>
            </a:r>
            <a:r>
              <a:rPr lang="de-DE" sz="1700" dirty="0" err="1">
                <a:latin typeface="Calibri" panose="020F0502020204030204" pitchFamily="34" charset="0"/>
                <a:ea typeface="Calibri" panose="020F0502020204030204" pitchFamily="34" charset="0"/>
              </a:rPr>
              <a:t>m</a:t>
            </a:r>
            <a:r>
              <a:rPr lang="de-DE" sz="1700" dirty="0">
                <a:latin typeface="Calibri" panose="020F0502020204030204" pitchFamily="34" charset="0"/>
                <a:ea typeface="Calibri" panose="020F0502020204030204" pitchFamily="34" charset="0"/>
              </a:rPr>
              <a:t>: 14:17; Micha 6:8)</a:t>
            </a:r>
            <a:endParaRPr lang="en-CA" sz="17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0608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AD34C-3324-439E-B70A-D4FC98C79EFD}"/>
              </a:ext>
            </a:extLst>
          </p:cNvPr>
          <p:cNvSpPr>
            <a:spLocks noGrp="1"/>
          </p:cNvSpPr>
          <p:nvPr>
            <p:ph type="title"/>
          </p:nvPr>
        </p:nvSpPr>
        <p:spPr>
          <a:xfrm>
            <a:off x="838200" y="447571"/>
            <a:ext cx="10515600" cy="1325563"/>
          </a:xfrm>
        </p:spPr>
        <p:txBody>
          <a:bodyPr/>
          <a:lstStyle/>
          <a:p>
            <a:r>
              <a:rPr lang="en-CA" sz="3200" dirty="0"/>
              <a:t>Vision2030 – </a:t>
            </a:r>
            <a:r>
              <a:rPr lang="en-CA" sz="3200" dirty="0" err="1"/>
              <a:t>Wirkungsfeld</a:t>
            </a:r>
            <a:r>
              <a:rPr lang="en-CA" sz="3200" dirty="0"/>
              <a:t> </a:t>
            </a:r>
            <a:r>
              <a:rPr lang="en-CA" sz="3200" i="1" dirty="0" err="1"/>
              <a:t>Sinnstiftende</a:t>
            </a:r>
            <a:r>
              <a:rPr lang="en-CA" sz="3200" i="1" dirty="0"/>
              <a:t> Arbeit</a:t>
            </a:r>
            <a:br>
              <a:rPr lang="en-CA" sz="2400" dirty="0"/>
            </a:br>
            <a:r>
              <a:rPr lang="en-CA" sz="2400" dirty="0"/>
              <a:t>“Meaningful Work is work that is </a:t>
            </a:r>
            <a:r>
              <a:rPr lang="en-CA" sz="2400" u="sng" dirty="0"/>
              <a:t>fair</a:t>
            </a:r>
            <a:r>
              <a:rPr lang="en-CA" sz="2400" dirty="0"/>
              <a:t> and </a:t>
            </a:r>
            <a:r>
              <a:rPr lang="en-CA" sz="2400" u="sng" dirty="0"/>
              <a:t>fulfilling</a:t>
            </a:r>
            <a:r>
              <a:rPr lang="en-CA" sz="2400" dirty="0"/>
              <a:t>, and which positively influences the </a:t>
            </a:r>
            <a:r>
              <a:rPr lang="en-CA" sz="2400" u="sng" dirty="0"/>
              <a:t>growth</a:t>
            </a:r>
            <a:r>
              <a:rPr lang="en-CA" sz="2400" dirty="0"/>
              <a:t> and </a:t>
            </a:r>
            <a:r>
              <a:rPr lang="en-CA" sz="2400" u="sng" dirty="0"/>
              <a:t>wellbeing</a:t>
            </a:r>
            <a:r>
              <a:rPr lang="en-CA" sz="2400" dirty="0"/>
              <a:t> of young people and </a:t>
            </a:r>
            <a:r>
              <a:rPr lang="en-CA" sz="2400" u="sng" dirty="0"/>
              <a:t>their communities</a:t>
            </a:r>
            <a:r>
              <a:rPr lang="en-CA" sz="2400" dirty="0"/>
              <a:t>.”</a:t>
            </a:r>
            <a:br>
              <a:rPr lang="en-CA" sz="4800" dirty="0"/>
            </a:br>
            <a:endParaRPr lang="en-CA" dirty="0"/>
          </a:p>
        </p:txBody>
      </p:sp>
      <p:sp>
        <p:nvSpPr>
          <p:cNvPr id="3" name="Datumsplatzhalter 2">
            <a:extLst>
              <a:ext uri="{FF2B5EF4-FFF2-40B4-BE49-F238E27FC236}">
                <a16:creationId xmlns:a16="http://schemas.microsoft.com/office/drawing/2014/main" id="{0D06853C-DA48-4591-98C1-E5465EB2B3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20ED1F-10BD-4A35-9B99-407ACB30C489}"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4" name="Fußzeilenplatzhalter 3">
            <a:extLst>
              <a:ext uri="{FF2B5EF4-FFF2-40B4-BE49-F238E27FC236}">
                <a16:creationId xmlns:a16="http://schemas.microsoft.com/office/drawing/2014/main" id="{1FA20287-A412-427C-BD7E-A61A653F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5" name="Foliennummernplatzhalter 4">
            <a:extLst>
              <a:ext uri="{FF2B5EF4-FFF2-40B4-BE49-F238E27FC236}">
                <a16:creationId xmlns:a16="http://schemas.microsoft.com/office/drawing/2014/main" id="{C284FE2B-4E0D-4372-8713-28F0C3F54D3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D3D314F-C490-4113-8D82-3A703B6140E6}"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pic>
        <p:nvPicPr>
          <p:cNvPr id="7" name="Grafik 6">
            <a:extLst>
              <a:ext uri="{FF2B5EF4-FFF2-40B4-BE49-F238E27FC236}">
                <a16:creationId xmlns:a16="http://schemas.microsoft.com/office/drawing/2014/main" id="{B9EF598F-CBAD-4B8A-9206-15FA07C4021E}"/>
              </a:ext>
            </a:extLst>
          </p:cNvPr>
          <p:cNvPicPr>
            <a:picLocks noChangeAspect="1"/>
          </p:cNvPicPr>
          <p:nvPr/>
        </p:nvPicPr>
        <p:blipFill>
          <a:blip r:embed="rId2"/>
          <a:stretch>
            <a:fillRect/>
          </a:stretch>
        </p:blipFill>
        <p:spPr>
          <a:xfrm>
            <a:off x="892453" y="2316993"/>
            <a:ext cx="10407094" cy="4014164"/>
          </a:xfrm>
          <a:prstGeom prst="rect">
            <a:avLst/>
          </a:prstGeom>
        </p:spPr>
      </p:pic>
    </p:spTree>
    <p:extLst>
      <p:ext uri="{BB962C8B-B14F-4D97-AF65-F5344CB8AC3E}">
        <p14:creationId xmlns:p14="http://schemas.microsoft.com/office/powerpoint/2010/main" val="18203651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5F68F-58E5-4E93-9127-FFBA6890FFE4}"/>
              </a:ext>
            </a:extLst>
          </p:cNvPr>
          <p:cNvSpPr>
            <a:spLocks noGrp="1"/>
          </p:cNvSpPr>
          <p:nvPr>
            <p:ph type="title"/>
          </p:nvPr>
        </p:nvSpPr>
        <p:spPr/>
        <p:txBody>
          <a:bodyPr/>
          <a:lstStyle/>
          <a:p>
            <a:r>
              <a:rPr lang="de-DE" dirty="0"/>
              <a:t>Awards in den Wirkungsfelder</a:t>
            </a:r>
            <a:endParaRPr lang="en-CA" dirty="0"/>
          </a:p>
        </p:txBody>
      </p:sp>
      <p:sp>
        <p:nvSpPr>
          <p:cNvPr id="3" name="Datumsplatzhalter 2">
            <a:extLst>
              <a:ext uri="{FF2B5EF4-FFF2-40B4-BE49-F238E27FC236}">
                <a16:creationId xmlns:a16="http://schemas.microsoft.com/office/drawing/2014/main" id="{88A1ADBC-304F-477B-AC33-DB98B016DAF4}"/>
              </a:ext>
            </a:extLst>
          </p:cNvPr>
          <p:cNvSpPr>
            <a:spLocks noGrp="1"/>
          </p:cNvSpPr>
          <p:nvPr>
            <p:ph type="dt" sz="half" idx="10"/>
          </p:nvPr>
        </p:nvSpPr>
        <p:spPr/>
        <p:txBody>
          <a:bodyPr/>
          <a:lstStyle/>
          <a:p>
            <a:r>
              <a:rPr lang="en-US"/>
              <a:t>12/3/2024</a:t>
            </a:r>
            <a:endParaRPr lang="de-DE" dirty="0"/>
          </a:p>
        </p:txBody>
      </p:sp>
      <p:sp>
        <p:nvSpPr>
          <p:cNvPr id="4" name="Fußzeilenplatzhalter 3">
            <a:extLst>
              <a:ext uri="{FF2B5EF4-FFF2-40B4-BE49-F238E27FC236}">
                <a16:creationId xmlns:a16="http://schemas.microsoft.com/office/drawing/2014/main" id="{6AC1936A-E3BB-4963-B68E-21B47A6A5691}"/>
              </a:ext>
            </a:extLst>
          </p:cNvPr>
          <p:cNvSpPr>
            <a:spLocks noGrp="1"/>
          </p:cNvSpPr>
          <p:nvPr>
            <p:ph type="ftr" sz="quarter" idx="11"/>
          </p:nvPr>
        </p:nvSpPr>
        <p:spPr/>
        <p:txBody>
          <a:bodyPr/>
          <a:lstStyle/>
          <a:p>
            <a:r>
              <a:rPr lang="de-DE"/>
              <a:t>Vorstandssitzung 06.12.2024</a:t>
            </a:r>
            <a:endParaRPr lang="de-DE" dirty="0"/>
          </a:p>
        </p:txBody>
      </p:sp>
      <p:sp>
        <p:nvSpPr>
          <p:cNvPr id="5" name="Foliennummernplatzhalter 4">
            <a:extLst>
              <a:ext uri="{FF2B5EF4-FFF2-40B4-BE49-F238E27FC236}">
                <a16:creationId xmlns:a16="http://schemas.microsoft.com/office/drawing/2014/main" id="{647B48DB-1984-41A7-AC1C-09F794068FDD}"/>
              </a:ext>
            </a:extLst>
          </p:cNvPr>
          <p:cNvSpPr>
            <a:spLocks noGrp="1"/>
          </p:cNvSpPr>
          <p:nvPr>
            <p:ph type="sldNum" sz="quarter" idx="12"/>
          </p:nvPr>
        </p:nvSpPr>
        <p:spPr/>
        <p:txBody>
          <a:bodyPr/>
          <a:lstStyle/>
          <a:p>
            <a:fld id="{ED3D314F-C490-4113-8D82-3A703B6140E6}" type="slidenum">
              <a:rPr lang="de-DE" smtClean="0"/>
              <a:pPr/>
              <a:t>13</a:t>
            </a:fld>
            <a:endParaRPr lang="de-DE" dirty="0"/>
          </a:p>
        </p:txBody>
      </p:sp>
      <p:pic>
        <p:nvPicPr>
          <p:cNvPr id="7" name="Grafik 6">
            <a:extLst>
              <a:ext uri="{FF2B5EF4-FFF2-40B4-BE49-F238E27FC236}">
                <a16:creationId xmlns:a16="http://schemas.microsoft.com/office/drawing/2014/main" id="{2BC12463-5977-40E6-8D99-C8FC7CE36E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554" y="1483723"/>
            <a:ext cx="6956655" cy="4098547"/>
          </a:xfrm>
          <a:prstGeom prst="rect">
            <a:avLst/>
          </a:prstGeom>
        </p:spPr>
      </p:pic>
      <p:sp>
        <p:nvSpPr>
          <p:cNvPr id="8" name="Inhaltsplatzhalter 2">
            <a:extLst>
              <a:ext uri="{FF2B5EF4-FFF2-40B4-BE49-F238E27FC236}">
                <a16:creationId xmlns:a16="http://schemas.microsoft.com/office/drawing/2014/main" id="{C4CF9E54-CDBE-4E23-8CDB-216AE897AA98}"/>
              </a:ext>
            </a:extLst>
          </p:cNvPr>
          <p:cNvSpPr txBox="1">
            <a:spLocks/>
          </p:cNvSpPr>
          <p:nvPr/>
        </p:nvSpPr>
        <p:spPr>
          <a:xfrm>
            <a:off x="605881" y="1595279"/>
            <a:ext cx="4349295" cy="4425356"/>
          </a:xfrm>
          <a:prstGeom prst="rect">
            <a:avLst/>
          </a:prstGeom>
        </p:spPr>
        <p:txBody>
          <a:bodyPr vert="horz"/>
          <a:lstStyle>
            <a:lvl1pPr marL="342900" indent="-342900" algn="l" rtl="0" eaLnBrk="1" fontAlgn="base" hangingPunct="1">
              <a:spcBef>
                <a:spcPct val="20000"/>
              </a:spcBef>
              <a:spcAft>
                <a:spcPct val="0"/>
              </a:spcAft>
              <a:buClr>
                <a:schemeClr val="accent1"/>
              </a:buClr>
              <a:buFont typeface="Wingdings 3" panose="05040102010807070707" pitchFamily="18" charset="2"/>
              <a:buChar char=""/>
              <a:defRPr sz="3200" b="1">
                <a:solidFill>
                  <a:schemeClr val="tx1"/>
                </a:solidFill>
                <a:latin typeface="Source Sans Pro" panose="020B0503030403020204" pitchFamily="34" charset="0"/>
                <a:ea typeface="Source Sans Pro" panose="020B0503030403020204" pitchFamily="34" charset="0"/>
                <a:cs typeface="ＭＳ Ｐゴシック" charset="-128"/>
              </a:defRPr>
            </a:lvl1pPr>
            <a:lvl2pPr marL="742950" indent="-285750" algn="l" rtl="0" eaLnBrk="1" fontAlgn="base" hangingPunct="1">
              <a:spcBef>
                <a:spcPct val="20000"/>
              </a:spcBef>
              <a:spcAft>
                <a:spcPct val="0"/>
              </a:spcAft>
              <a:buClr>
                <a:schemeClr val="accent1"/>
              </a:buClr>
              <a:buSzPct val="90000"/>
              <a:buFont typeface="Wingdings 3" panose="05040102010807070707" pitchFamily="18" charset="2"/>
              <a:buChar char=""/>
              <a:defRPr sz="2800" b="0">
                <a:solidFill>
                  <a:schemeClr val="tx1"/>
                </a:solidFill>
                <a:latin typeface="Source Sans Pro" panose="020B0503030403020204" pitchFamily="34" charset="0"/>
                <a:ea typeface="Source Sans Pro" panose="020B0503030403020204" pitchFamily="34" charset="0"/>
              </a:defRPr>
            </a:lvl2pPr>
            <a:lvl3pPr marL="1143000" indent="-228600" algn="l" rtl="0" eaLnBrk="1" fontAlgn="base" hangingPunct="1">
              <a:spcBef>
                <a:spcPct val="20000"/>
              </a:spcBef>
              <a:spcAft>
                <a:spcPct val="0"/>
              </a:spcAft>
              <a:buClr>
                <a:schemeClr val="accent1"/>
              </a:buClr>
              <a:buSzPct val="90000"/>
              <a:buFont typeface="Wingdings 3" panose="05040102010807070707" pitchFamily="18" charset="2"/>
              <a:buChar char=""/>
              <a:defRPr sz="2400" b="0">
                <a:solidFill>
                  <a:schemeClr val="tx1"/>
                </a:solidFill>
                <a:latin typeface="Source Sans Pro" panose="020B0503030403020204" pitchFamily="34" charset="0"/>
                <a:ea typeface="Source Sans Pro" panose="020B0503030403020204" pitchFamily="34" charset="0"/>
              </a:defRPr>
            </a:lvl3pPr>
            <a:lvl4pPr marL="1600200" indent="-228600" algn="l" rtl="0" eaLnBrk="1" fontAlgn="base" hangingPunct="1">
              <a:spcBef>
                <a:spcPct val="20000"/>
              </a:spcBef>
              <a:spcAft>
                <a:spcPct val="0"/>
              </a:spcAft>
              <a:buClr>
                <a:schemeClr val="accent1"/>
              </a:buClr>
              <a:buSzPct val="80000"/>
              <a:buFont typeface="Wingdings 3" panose="05040102010807070707" pitchFamily="18" charset="2"/>
              <a:buChar char="w"/>
              <a:defRPr sz="2000" b="0">
                <a:solidFill>
                  <a:schemeClr val="tx1"/>
                </a:solidFill>
                <a:latin typeface="Source Sans Pro" panose="020B0503030403020204" pitchFamily="34" charset="0"/>
                <a:ea typeface="Source Sans Pro" panose="020B0503030403020204" pitchFamily="34" charset="0"/>
              </a:defRPr>
            </a:lvl4pPr>
            <a:lvl5pPr marL="2057400" indent="-228600" algn="l" rtl="0" eaLnBrk="1" fontAlgn="base" hangingPunct="1">
              <a:spcBef>
                <a:spcPct val="20000"/>
              </a:spcBef>
              <a:spcAft>
                <a:spcPct val="0"/>
              </a:spcAft>
              <a:buClr>
                <a:schemeClr val="accent1"/>
              </a:buClr>
              <a:buSzPct val="80000"/>
              <a:buFont typeface="Wingdings 3" panose="05040102010807070707" pitchFamily="18" charset="2"/>
              <a:buChar char=""/>
              <a:defRPr sz="2000" b="0">
                <a:solidFill>
                  <a:schemeClr val="tx1"/>
                </a:solidFill>
                <a:latin typeface="Source Sans Pro" panose="020B0503030403020204" pitchFamily="34" charset="0"/>
                <a:ea typeface="Source Sans Pro" panose="020B0503030403020204" pitchFamily="34" charset="0"/>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charset="-128"/>
              </a:defRPr>
            </a:lvl9pPr>
          </a:lstStyle>
          <a:p>
            <a:r>
              <a:rPr lang="de-DE" kern="0" dirty="0"/>
              <a:t>YMCAs machen sich auf dem Weg</a:t>
            </a:r>
          </a:p>
          <a:p>
            <a:pPr lvl="1"/>
            <a:r>
              <a:rPr lang="de-DE" kern="0" dirty="0"/>
              <a:t>Awards zeigen, wie wirkungsvoll YMCA sein kann</a:t>
            </a:r>
          </a:p>
          <a:p>
            <a:pPr lvl="1"/>
            <a:r>
              <a:rPr lang="de-DE" kern="0" dirty="0"/>
              <a:t>Wir </a:t>
            </a:r>
            <a:r>
              <a:rPr lang="de-DE" i="1" kern="0" dirty="0"/>
              <a:t>lernen</a:t>
            </a:r>
            <a:r>
              <a:rPr lang="de-DE" kern="0" dirty="0"/>
              <a:t> voneinander und </a:t>
            </a:r>
            <a:r>
              <a:rPr lang="de-DE" i="1" kern="0" dirty="0"/>
              <a:t>bewirken</a:t>
            </a:r>
            <a:r>
              <a:rPr lang="de-DE" kern="0" dirty="0"/>
              <a:t> miteinander</a:t>
            </a:r>
          </a:p>
        </p:txBody>
      </p:sp>
    </p:spTree>
    <p:extLst>
      <p:ext uri="{BB962C8B-B14F-4D97-AF65-F5344CB8AC3E}">
        <p14:creationId xmlns:p14="http://schemas.microsoft.com/office/powerpoint/2010/main" val="39863325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2DC4A12-7D4D-4A5A-A5D9-A1477AB6BBC4}"/>
              </a:ext>
            </a:extLst>
          </p:cNvPr>
          <p:cNvPicPr>
            <a:picLocks noChangeAspect="1"/>
          </p:cNvPicPr>
          <p:nvPr/>
        </p:nvPicPr>
        <p:blipFill>
          <a:blip r:embed="rId2"/>
          <a:stretch>
            <a:fillRect/>
          </a:stretch>
        </p:blipFill>
        <p:spPr>
          <a:xfrm>
            <a:off x="1705761" y="0"/>
            <a:ext cx="10486239" cy="5821497"/>
          </a:xfrm>
          <a:prstGeom prst="rect">
            <a:avLst/>
          </a:prstGeom>
        </p:spPr>
      </p:pic>
    </p:spTree>
    <p:extLst>
      <p:ext uri="{BB962C8B-B14F-4D97-AF65-F5344CB8AC3E}">
        <p14:creationId xmlns:p14="http://schemas.microsoft.com/office/powerpoint/2010/main" val="186605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5643"/>
          </a:xfrm>
        </p:spPr>
        <p:txBody>
          <a:bodyPr>
            <a:normAutofit fontScale="90000"/>
          </a:bodyPr>
          <a:lstStyle/>
          <a:p>
            <a:r>
              <a:rPr lang="de-DE" sz="4800" b="1" dirty="0">
                <a:latin typeface="Source Sans Pro" panose="020B0503030403020204" pitchFamily="34" charset="0"/>
                <a:ea typeface="Source Sans Pro" panose="020B0503030403020204" pitchFamily="34" charset="0"/>
              </a:rPr>
              <a:t>Vision2030 vor Ort wirksam werden lassen</a:t>
            </a:r>
          </a:p>
        </p:txBody>
      </p:sp>
      <p:sp>
        <p:nvSpPr>
          <p:cNvPr id="3" name="Datumsplatzhalt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0C3C9A-4CB9-4903-B83A-6AA2E214E0E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RK-Klausur 2025</a:t>
            </a: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hteck 5"/>
          <p:cNvSpPr/>
          <p:nvPr/>
        </p:nvSpPr>
        <p:spPr>
          <a:xfrm>
            <a:off x="551383" y="1690688"/>
            <a:ext cx="8153345" cy="4598182"/>
          </a:xfrm>
          <a:prstGeom prst="rect">
            <a:avLst/>
          </a:prstGeom>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
                <a:srgbClr val="E4003A"/>
              </a:buClr>
              <a:buSzTx/>
              <a:buFont typeface="Wingdings 3" panose="05040102010807070707" pitchFamily="18" charset="2"/>
              <a:buChar char=""/>
              <a:tabLst/>
              <a:defRPr/>
            </a:pPr>
            <a:r>
              <a:rPr kumimoji="0" lang="de-DE" sz="240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Bezug zu CVJM vor Ort herstellen</a:t>
            </a:r>
          </a:p>
          <a:p>
            <a:pPr marL="342900" marR="0" lvl="0" indent="-342900" algn="l" defTabSz="914400" rtl="0" eaLnBrk="1" fontAlgn="auto" latinLnBrk="0" hangingPunct="1">
              <a:lnSpc>
                <a:spcPct val="100000"/>
              </a:lnSpc>
              <a:spcBef>
                <a:spcPct val="20000"/>
              </a:spcBef>
              <a:spcAft>
                <a:spcPts val="0"/>
              </a:spcAft>
              <a:buClr>
                <a:srgbClr val="E4003A"/>
              </a:buClr>
              <a:buSzTx/>
              <a:buFont typeface="Wingdings 3" panose="05040102010807070707" pitchFamily="18" charset="2"/>
              <a:buChar char=""/>
              <a:tabLst/>
              <a:defRPr/>
            </a:pPr>
            <a:r>
              <a:rPr kumimoji="0" lang="de-DE" sz="240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Diskussionspool an den Wirkungsfeldern</a:t>
            </a:r>
          </a:p>
          <a:p>
            <a:pPr marL="342900" marR="0" lvl="0" indent="-342900" algn="l" defTabSz="914400" rtl="0" eaLnBrk="1" fontAlgn="auto" latinLnBrk="0" hangingPunct="1">
              <a:lnSpc>
                <a:spcPct val="100000"/>
              </a:lnSpc>
              <a:spcBef>
                <a:spcPct val="20000"/>
              </a:spcBef>
              <a:spcAft>
                <a:spcPts val="0"/>
              </a:spcAft>
              <a:buClr>
                <a:srgbClr val="E4003A"/>
              </a:buClr>
              <a:buSzTx/>
              <a:buFont typeface="Wingdings 3" panose="05040102010807070707" pitchFamily="18" charset="2"/>
              <a:buChar char=""/>
              <a:tabLst/>
              <a:defRPr/>
            </a:pPr>
            <a:r>
              <a:rPr kumimoji="0" lang="de-DE" sz="240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In wechselnden Kleingruppen zu mindestens 2 von 4 möglichen Pillars der Vision 2030 miteinander ins Gespräch kommen.</a:t>
            </a:r>
          </a:p>
          <a:p>
            <a:pPr marL="800100" lvl="1" indent="-342900">
              <a:spcBef>
                <a:spcPct val="20000"/>
              </a:spcBef>
              <a:buClr>
                <a:srgbClr val="E4003A"/>
              </a:buClr>
              <a:buFont typeface="Wingdings 3" panose="05040102010807070707" pitchFamily="18" charset="2"/>
              <a:buChar char=""/>
              <a:defRPr/>
            </a:pPr>
            <a:r>
              <a:rPr kumimoji="0" lang="de-DE" sz="240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Warum ist das Wirkungsfeld für meinen Ort und Junge Menschen relevant?</a:t>
            </a:r>
          </a:p>
          <a:p>
            <a:pPr marL="800100" lvl="1" indent="-342900">
              <a:spcBef>
                <a:spcPct val="20000"/>
              </a:spcBef>
              <a:buClr>
                <a:srgbClr val="E4003A"/>
              </a:buClr>
              <a:buFont typeface="Wingdings 3" panose="05040102010807070707" pitchFamily="18" charset="2"/>
              <a:buChar char=""/>
              <a:defRPr/>
            </a:pPr>
            <a:r>
              <a:rPr lang="de-DE" sz="2400" kern="0" dirty="0">
                <a:solidFill>
                  <a:srgbClr val="000000"/>
                </a:solidFill>
                <a:latin typeface="Source Sans Pro" panose="020B0503030403020204" pitchFamily="34" charset="0"/>
                <a:ea typeface="Source Sans Pro" panose="020B0503030403020204" pitchFamily="34" charset="0"/>
              </a:rPr>
              <a:t>Wie kann das in unseren Angeboten und Programmen sichtbar werden?</a:t>
            </a:r>
            <a:endParaRPr kumimoji="0" lang="de-DE" sz="240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a:p>
            <a:pPr marL="800100" lvl="1" indent="-342900">
              <a:spcBef>
                <a:spcPct val="20000"/>
              </a:spcBef>
              <a:buClr>
                <a:srgbClr val="E4003A"/>
              </a:buClr>
              <a:buFont typeface="Wingdings 3" panose="05040102010807070707" pitchFamily="18" charset="2"/>
              <a:buChar char=""/>
              <a:defRPr/>
            </a:pPr>
            <a:endParaRPr kumimoji="0" lang="de-DE" sz="240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a:p>
            <a:pPr marL="342900" marR="0" lvl="0" indent="-342900" algn="l" defTabSz="914400" rtl="0" eaLnBrk="1" fontAlgn="auto" latinLnBrk="0" hangingPunct="1">
              <a:lnSpc>
                <a:spcPct val="100000"/>
              </a:lnSpc>
              <a:spcBef>
                <a:spcPct val="20000"/>
              </a:spcBef>
              <a:spcAft>
                <a:spcPts val="0"/>
              </a:spcAft>
              <a:buClr>
                <a:srgbClr val="E4003A"/>
              </a:buClr>
              <a:buSzTx/>
              <a:buFont typeface="Wingdings 3" panose="05040102010807070707" pitchFamily="18" charset="2"/>
              <a:buChar char=""/>
              <a:tabLst/>
              <a:defRPr/>
            </a:pPr>
            <a:r>
              <a:rPr lang="de-DE" sz="2400" dirty="0">
                <a:effectLst/>
                <a:latin typeface="Source Sans Pro" panose="020B0503030403020204" pitchFamily="34" charset="0"/>
                <a:ea typeface="Source Sans Pro" panose="020B0503030403020204" pitchFamily="34" charset="0"/>
                <a:cs typeface="Times New Roman" panose="02020603050405020304" pitchFamily="18" charset="0"/>
              </a:rPr>
              <a:t>2 x 20 min. + Wechselzeit 5 min</a:t>
            </a:r>
            <a:endParaRPr kumimoji="0" lang="de-DE" sz="240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pic>
        <p:nvPicPr>
          <p:cNvPr id="19" name="Grafik 18"/>
          <p:cNvPicPr>
            <a:picLocks noChangeAspect="1"/>
          </p:cNvPicPr>
          <p:nvPr/>
        </p:nvPicPr>
        <p:blipFill rotWithShape="1">
          <a:blip r:embed="rId2"/>
          <a:srcRect l="13893" t="6299" r="18787" b="18112"/>
          <a:stretch/>
        </p:blipFill>
        <p:spPr>
          <a:xfrm>
            <a:off x="8396241" y="1939829"/>
            <a:ext cx="3795759" cy="2397323"/>
          </a:xfrm>
          <a:prstGeom prst="rect">
            <a:avLst/>
          </a:prstGeom>
        </p:spPr>
      </p:pic>
      <p:sp>
        <p:nvSpPr>
          <p:cNvPr id="5" name="Foliennummernplatzhalter 4">
            <a:extLst>
              <a:ext uri="{FF2B5EF4-FFF2-40B4-BE49-F238E27FC236}">
                <a16:creationId xmlns:a16="http://schemas.microsoft.com/office/drawing/2014/main" id="{93C04168-CD45-40A8-AF7A-FBF277854C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3D314F-C490-4113-8D82-3A703B6140E6}"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0833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Datumsplatzhalter 2"/>
          <p:cNvSpPr>
            <a:spLocks noGrp="1"/>
          </p:cNvSpPr>
          <p:nvPr>
            <p:ph type="dt" sz="half" idx="10"/>
          </p:nvPr>
        </p:nvSpPr>
        <p:spPr/>
        <p:txBody>
          <a:bodyPr/>
          <a:lstStyle/>
          <a:p>
            <a:fld id="{6B3FF0AC-F94D-4650-A850-87467C33FDC0}" type="datetime1">
              <a:rPr lang="en-US" smtClean="0"/>
              <a:t>1/27/2025</a:t>
            </a:fld>
            <a:endParaRPr lang="de-DE" dirty="0"/>
          </a:p>
        </p:txBody>
      </p:sp>
      <p:sp>
        <p:nvSpPr>
          <p:cNvPr id="4" name="Fußzeilenplatzhalter 3"/>
          <p:cNvSpPr>
            <a:spLocks noGrp="1"/>
          </p:cNvSpPr>
          <p:nvPr>
            <p:ph type="ftr" sz="quarter" idx="11"/>
          </p:nvPr>
        </p:nvSpPr>
        <p:spPr/>
        <p:txBody>
          <a:bodyPr/>
          <a:lstStyle/>
          <a:p>
            <a:r>
              <a:rPr lang="de-DE"/>
              <a:t>RK-Klausur 2025</a:t>
            </a:r>
            <a:endParaRPr lang="de-DE" dirty="0"/>
          </a:p>
        </p:txBody>
      </p:sp>
      <p:sp>
        <p:nvSpPr>
          <p:cNvPr id="5" name="Foliennummernplatzhalter 4"/>
          <p:cNvSpPr>
            <a:spLocks noGrp="1"/>
          </p:cNvSpPr>
          <p:nvPr>
            <p:ph type="sldNum" sz="quarter" idx="12"/>
          </p:nvPr>
        </p:nvSpPr>
        <p:spPr/>
        <p:txBody>
          <a:bodyPr/>
          <a:lstStyle/>
          <a:p>
            <a:fld id="{ED3D314F-C490-4113-8D82-3A703B6140E6}" type="slidenum">
              <a:rPr lang="de-DE" smtClean="0"/>
              <a:pPr/>
              <a:t>16</a:t>
            </a:fld>
            <a:endParaRPr lang="de-DE" dirty="0"/>
          </a:p>
        </p:txBody>
      </p:sp>
      <p:pic>
        <p:nvPicPr>
          <p:cNvPr id="6" name="Grafik 5"/>
          <p:cNvPicPr>
            <a:picLocks noChangeAspect="1"/>
          </p:cNvPicPr>
          <p:nvPr/>
        </p:nvPicPr>
        <p:blipFill>
          <a:blip r:embed="rId2"/>
          <a:stretch>
            <a:fillRect/>
          </a:stretch>
        </p:blipFill>
        <p:spPr>
          <a:xfrm>
            <a:off x="57137" y="44074"/>
            <a:ext cx="12231551" cy="6900710"/>
          </a:xfrm>
          <a:prstGeom prst="rect">
            <a:avLst/>
          </a:prstGeom>
        </p:spPr>
      </p:pic>
    </p:spTree>
    <p:extLst>
      <p:ext uri="{BB962C8B-B14F-4D97-AF65-F5344CB8AC3E}">
        <p14:creationId xmlns:p14="http://schemas.microsoft.com/office/powerpoint/2010/main" val="20344350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Datumsplatzhalter 2"/>
          <p:cNvSpPr>
            <a:spLocks noGrp="1"/>
          </p:cNvSpPr>
          <p:nvPr>
            <p:ph type="dt" sz="half" idx="10"/>
          </p:nvPr>
        </p:nvSpPr>
        <p:spPr/>
        <p:txBody>
          <a:bodyPr/>
          <a:lstStyle/>
          <a:p>
            <a:r>
              <a:rPr lang="de-DE"/>
              <a:t>02-2023</a:t>
            </a:r>
            <a:endParaRPr lang="de-DE" dirty="0"/>
          </a:p>
        </p:txBody>
      </p:sp>
      <p:sp>
        <p:nvSpPr>
          <p:cNvPr id="4" name="Fußzeilenplatzhalter 3"/>
          <p:cNvSpPr>
            <a:spLocks noGrp="1"/>
          </p:cNvSpPr>
          <p:nvPr>
            <p:ph type="ftr" sz="quarter" idx="11"/>
          </p:nvPr>
        </p:nvSpPr>
        <p:spPr/>
        <p:txBody>
          <a:bodyPr/>
          <a:lstStyle/>
          <a:p>
            <a:r>
              <a:rPr lang="de-DE"/>
              <a:t>AK CVJM weltweit</a:t>
            </a:r>
            <a:endParaRPr lang="de-DE" dirty="0"/>
          </a:p>
        </p:txBody>
      </p:sp>
      <p:sp>
        <p:nvSpPr>
          <p:cNvPr id="5" name="Foliennummernplatzhalter 4"/>
          <p:cNvSpPr>
            <a:spLocks noGrp="1"/>
          </p:cNvSpPr>
          <p:nvPr>
            <p:ph type="sldNum" sz="quarter" idx="12"/>
          </p:nvPr>
        </p:nvSpPr>
        <p:spPr/>
        <p:txBody>
          <a:bodyPr/>
          <a:lstStyle/>
          <a:p>
            <a:fld id="{ED3D314F-C490-4113-8D82-3A703B6140E6}" type="slidenum">
              <a:rPr lang="de-DE" smtClean="0"/>
              <a:pPr/>
              <a:t>17</a:t>
            </a:fld>
            <a:endParaRPr lang="de-DE" dirty="0"/>
          </a:p>
        </p:txBody>
      </p:sp>
      <p:pic>
        <p:nvPicPr>
          <p:cNvPr id="6" name="Grafik 5"/>
          <p:cNvPicPr>
            <a:picLocks noChangeAspect="1"/>
          </p:cNvPicPr>
          <p:nvPr/>
        </p:nvPicPr>
        <p:blipFill>
          <a:blip r:embed="rId2"/>
          <a:stretch>
            <a:fillRect/>
          </a:stretch>
        </p:blipFill>
        <p:spPr>
          <a:xfrm>
            <a:off x="-1" y="0"/>
            <a:ext cx="12284475" cy="6858000"/>
          </a:xfrm>
          <a:prstGeom prst="rect">
            <a:avLst/>
          </a:prstGeom>
        </p:spPr>
      </p:pic>
    </p:spTree>
    <p:extLst>
      <p:ext uri="{BB962C8B-B14F-4D97-AF65-F5344CB8AC3E}">
        <p14:creationId xmlns:p14="http://schemas.microsoft.com/office/powerpoint/2010/main" val="37388947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Datumsplatzhalter 2"/>
          <p:cNvSpPr>
            <a:spLocks noGrp="1"/>
          </p:cNvSpPr>
          <p:nvPr>
            <p:ph type="dt" sz="half" idx="10"/>
          </p:nvPr>
        </p:nvSpPr>
        <p:spPr/>
        <p:txBody>
          <a:bodyPr/>
          <a:lstStyle/>
          <a:p>
            <a:r>
              <a:rPr lang="de-DE"/>
              <a:t>02-2023</a:t>
            </a:r>
            <a:endParaRPr lang="de-DE" dirty="0"/>
          </a:p>
        </p:txBody>
      </p:sp>
      <p:sp>
        <p:nvSpPr>
          <p:cNvPr id="4" name="Fußzeilenplatzhalter 3"/>
          <p:cNvSpPr>
            <a:spLocks noGrp="1"/>
          </p:cNvSpPr>
          <p:nvPr>
            <p:ph type="ftr" sz="quarter" idx="11"/>
          </p:nvPr>
        </p:nvSpPr>
        <p:spPr/>
        <p:txBody>
          <a:bodyPr/>
          <a:lstStyle/>
          <a:p>
            <a:r>
              <a:rPr lang="de-DE"/>
              <a:t>AK CVJM weltweit</a:t>
            </a:r>
            <a:endParaRPr lang="de-DE" dirty="0"/>
          </a:p>
        </p:txBody>
      </p:sp>
      <p:sp>
        <p:nvSpPr>
          <p:cNvPr id="5" name="Foliennummernplatzhalter 4"/>
          <p:cNvSpPr>
            <a:spLocks noGrp="1"/>
          </p:cNvSpPr>
          <p:nvPr>
            <p:ph type="sldNum" sz="quarter" idx="12"/>
          </p:nvPr>
        </p:nvSpPr>
        <p:spPr/>
        <p:txBody>
          <a:bodyPr/>
          <a:lstStyle/>
          <a:p>
            <a:fld id="{ED3D314F-C490-4113-8D82-3A703B6140E6}" type="slidenum">
              <a:rPr lang="de-DE" smtClean="0"/>
              <a:pPr/>
              <a:t>18</a:t>
            </a:fld>
            <a:endParaRPr lang="de-DE" dirty="0"/>
          </a:p>
        </p:txBody>
      </p:sp>
      <p:pic>
        <p:nvPicPr>
          <p:cNvPr id="6" name="Grafik 5"/>
          <p:cNvPicPr>
            <a:picLocks noChangeAspect="1"/>
          </p:cNvPicPr>
          <p:nvPr/>
        </p:nvPicPr>
        <p:blipFill>
          <a:blip r:embed="rId2"/>
          <a:stretch>
            <a:fillRect/>
          </a:stretch>
        </p:blipFill>
        <p:spPr>
          <a:xfrm>
            <a:off x="19440" y="-99392"/>
            <a:ext cx="12220387" cy="6840760"/>
          </a:xfrm>
          <a:prstGeom prst="rect">
            <a:avLst/>
          </a:prstGeom>
        </p:spPr>
      </p:pic>
    </p:spTree>
    <p:extLst>
      <p:ext uri="{BB962C8B-B14F-4D97-AF65-F5344CB8AC3E}">
        <p14:creationId xmlns:p14="http://schemas.microsoft.com/office/powerpoint/2010/main" val="49552896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Datumsplatzhalter 2"/>
          <p:cNvSpPr>
            <a:spLocks noGrp="1"/>
          </p:cNvSpPr>
          <p:nvPr>
            <p:ph type="dt" sz="half" idx="10"/>
          </p:nvPr>
        </p:nvSpPr>
        <p:spPr/>
        <p:txBody>
          <a:bodyPr/>
          <a:lstStyle/>
          <a:p>
            <a:fld id="{FCCE3F9C-941C-4169-BB5E-F49396392417}" type="datetime1">
              <a:rPr lang="en-US" smtClean="0"/>
              <a:t>1/27/2025</a:t>
            </a:fld>
            <a:endParaRPr lang="de-DE" dirty="0"/>
          </a:p>
        </p:txBody>
      </p:sp>
      <p:sp>
        <p:nvSpPr>
          <p:cNvPr id="4" name="Fußzeilenplatzhalter 3"/>
          <p:cNvSpPr>
            <a:spLocks noGrp="1"/>
          </p:cNvSpPr>
          <p:nvPr>
            <p:ph type="ftr" sz="quarter" idx="11"/>
          </p:nvPr>
        </p:nvSpPr>
        <p:spPr/>
        <p:txBody>
          <a:bodyPr/>
          <a:lstStyle/>
          <a:p>
            <a:r>
              <a:rPr lang="de-DE"/>
              <a:t>RK-Klausur 2025</a:t>
            </a:r>
            <a:endParaRPr lang="de-DE" dirty="0"/>
          </a:p>
        </p:txBody>
      </p:sp>
      <p:sp>
        <p:nvSpPr>
          <p:cNvPr id="5" name="Foliennummernplatzhalter 4"/>
          <p:cNvSpPr>
            <a:spLocks noGrp="1"/>
          </p:cNvSpPr>
          <p:nvPr>
            <p:ph type="sldNum" sz="quarter" idx="12"/>
          </p:nvPr>
        </p:nvSpPr>
        <p:spPr/>
        <p:txBody>
          <a:bodyPr/>
          <a:lstStyle/>
          <a:p>
            <a:fld id="{ED3D314F-C490-4113-8D82-3A703B6140E6}" type="slidenum">
              <a:rPr lang="de-DE" smtClean="0"/>
              <a:pPr/>
              <a:t>19</a:t>
            </a:fld>
            <a:endParaRPr lang="de-DE" dirty="0"/>
          </a:p>
        </p:txBody>
      </p:sp>
      <p:pic>
        <p:nvPicPr>
          <p:cNvPr id="6" name="Grafik 5"/>
          <p:cNvPicPr>
            <a:picLocks noChangeAspect="1"/>
          </p:cNvPicPr>
          <p:nvPr/>
        </p:nvPicPr>
        <p:blipFill>
          <a:blip r:embed="rId2"/>
          <a:stretch>
            <a:fillRect/>
          </a:stretch>
        </p:blipFill>
        <p:spPr>
          <a:xfrm>
            <a:off x="-3990" y="8113"/>
            <a:ext cx="12195990" cy="6892658"/>
          </a:xfrm>
          <a:prstGeom prst="rect">
            <a:avLst/>
          </a:prstGeom>
        </p:spPr>
      </p:pic>
    </p:spTree>
    <p:extLst>
      <p:ext uri="{BB962C8B-B14F-4D97-AF65-F5344CB8AC3E}">
        <p14:creationId xmlns:p14="http://schemas.microsoft.com/office/powerpoint/2010/main" val="41374985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67408" y="1556792"/>
            <a:ext cx="10515600" cy="4425356"/>
          </a:xfrm>
        </p:spPr>
        <p:txBody>
          <a:bodyPr/>
          <a:lstStyle/>
          <a:p>
            <a:r>
              <a:rPr lang="de-DE" dirty="0"/>
              <a:t>2021: Erste Entwurf zur Beratung an die Nationalverbände </a:t>
            </a:r>
            <a:r>
              <a:rPr lang="de-DE" dirty="0">
                <a:sym typeface="Wingdings" panose="05000000000000000000" pitchFamily="2" charset="2"/>
              </a:rPr>
              <a:t> Feedback </a:t>
            </a:r>
            <a:endParaRPr lang="de-DE" dirty="0"/>
          </a:p>
          <a:p>
            <a:r>
              <a:rPr lang="de-DE" dirty="0"/>
              <a:t>2022: Zweite Entwurf: Einige Anpassungen, keine grundsätzlichen Änderungen, </a:t>
            </a:r>
            <a:r>
              <a:rPr lang="de-DE" dirty="0">
                <a:sym typeface="Wingdings" panose="05000000000000000000" pitchFamily="2" charset="2"/>
              </a:rPr>
              <a:t> Feedback</a:t>
            </a:r>
          </a:p>
          <a:p>
            <a:pPr lvl="1"/>
            <a:r>
              <a:rPr lang="de-DE" dirty="0">
                <a:sym typeface="Wingdings" panose="05000000000000000000" pitchFamily="2" charset="2"/>
              </a:rPr>
              <a:t>Aspekt: Wie kann der christliche Bezug dargestellt werden</a:t>
            </a:r>
            <a:endParaRPr lang="de-DE" dirty="0"/>
          </a:p>
          <a:p>
            <a:r>
              <a:rPr lang="de-DE" dirty="0"/>
              <a:t>2022 Weltratstagung: Entwurf wurde angenommen</a:t>
            </a:r>
          </a:p>
          <a:p>
            <a:r>
              <a:rPr lang="de-DE" dirty="0"/>
              <a:t>Beratung Delegation: Wie setzen wir das in DE um?</a:t>
            </a:r>
          </a:p>
          <a:p>
            <a:r>
              <a:rPr lang="de-DE" dirty="0"/>
              <a:t>1. Sept: Erste Beratung (MV Beschluss für DE) </a:t>
            </a:r>
          </a:p>
        </p:txBody>
      </p:sp>
      <p:sp>
        <p:nvSpPr>
          <p:cNvPr id="3" name="Datumsplatzhalt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09./10.09.2022</a:t>
            </a:r>
          </a:p>
        </p:txBody>
      </p:sp>
      <p:sp>
        <p:nvSpPr>
          <p:cNvPr id="4" name="Fußzeilenplatzhalt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AK CVJM weltweit</a:t>
            </a:r>
          </a:p>
        </p:txBody>
      </p:sp>
      <p:sp>
        <p:nvSpPr>
          <p:cNvPr id="5" name="Foliennummernplatzhalt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83233812-DD88-4497-8E8F-4BACDFFEFCC3}"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6" name="Titel 5"/>
          <p:cNvSpPr>
            <a:spLocks noGrp="1"/>
          </p:cNvSpPr>
          <p:nvPr>
            <p:ph type="title"/>
          </p:nvPr>
        </p:nvSpPr>
        <p:spPr>
          <a:xfrm>
            <a:off x="792885" y="618955"/>
            <a:ext cx="10515600" cy="780707"/>
          </a:xfrm>
        </p:spPr>
        <p:txBody>
          <a:bodyPr/>
          <a:lstStyle/>
          <a:p>
            <a:r>
              <a:rPr lang="de-DE" dirty="0"/>
              <a:t>Vision 2030</a:t>
            </a:r>
          </a:p>
        </p:txBody>
      </p:sp>
    </p:spTree>
    <p:extLst>
      <p:ext uri="{BB962C8B-B14F-4D97-AF65-F5344CB8AC3E}">
        <p14:creationId xmlns:p14="http://schemas.microsoft.com/office/powerpoint/2010/main" val="24029772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F1A94D1-72AD-4804-90A6-D1836E4533F1}"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4" name="Fußzeilenplatzhalt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5" name="Foliennummernplatzhalt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D3D314F-C490-4113-8D82-3A703B6140E6}"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6" name="Titel 1"/>
          <p:cNvSpPr txBox="1">
            <a:spLocks/>
          </p:cNvSpPr>
          <p:nvPr/>
        </p:nvSpPr>
        <p:spPr>
          <a:xfrm>
            <a:off x="1017004" y="438426"/>
            <a:ext cx="10515600" cy="1325563"/>
          </a:xfrm>
          <a:prstGeom prst="rect">
            <a:avLst/>
          </a:prstGeom>
        </p:spPr>
        <p:txBody>
          <a:bodyPr/>
          <a:lstStyle>
            <a:lvl1pPr algn="l" rtl="0" eaLnBrk="1" fontAlgn="base" hangingPunct="1">
              <a:spcBef>
                <a:spcPct val="0"/>
              </a:spcBef>
              <a:spcAft>
                <a:spcPct val="0"/>
              </a:spcAft>
              <a:defRPr sz="4800" b="1" baseline="0">
                <a:solidFill>
                  <a:schemeClr val="tx1"/>
                </a:solidFill>
                <a:latin typeface="Source Sans Pro" panose="020B0503030403020204" pitchFamily="34" charset="0"/>
                <a:ea typeface="MS PGothic" panose="020B0600070205080204" pitchFamily="34" charset="-128"/>
                <a:cs typeface="ＭＳ Ｐゴシック" charset="-128"/>
              </a:defRPr>
            </a:lvl1pPr>
            <a:lvl2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2pPr>
            <a:lvl3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3pPr>
            <a:lvl4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4pPr>
            <a:lvl5pPr algn="l" rtl="0" eaLnBrk="1" fontAlgn="base" hangingPunct="1">
              <a:spcBef>
                <a:spcPct val="0"/>
              </a:spcBef>
              <a:spcAft>
                <a:spcPct val="0"/>
              </a:spcAft>
              <a:defRPr sz="4800" b="1">
                <a:solidFill>
                  <a:schemeClr val="bg1"/>
                </a:solidFill>
                <a:latin typeface="2Stone Sans" charset="0"/>
                <a:ea typeface="MS PGothic" panose="020B0600070205080204" pitchFamily="34" charset="-128"/>
                <a:cs typeface="ＭＳ Ｐゴシック" charset="-128"/>
              </a:defRPr>
            </a:lvl5pPr>
            <a:lvl6pPr marL="457200" algn="l" rtl="0" eaLnBrk="1" fontAlgn="base" hangingPunct="1">
              <a:spcBef>
                <a:spcPct val="0"/>
              </a:spcBef>
              <a:spcAft>
                <a:spcPct val="0"/>
              </a:spcAft>
              <a:defRPr sz="4800" b="1">
                <a:solidFill>
                  <a:schemeClr val="bg1"/>
                </a:solidFill>
                <a:latin typeface="2Stone Sans" charset="0"/>
              </a:defRPr>
            </a:lvl6pPr>
            <a:lvl7pPr marL="914400" algn="l" rtl="0" eaLnBrk="1" fontAlgn="base" hangingPunct="1">
              <a:spcBef>
                <a:spcPct val="0"/>
              </a:spcBef>
              <a:spcAft>
                <a:spcPct val="0"/>
              </a:spcAft>
              <a:defRPr sz="4800" b="1">
                <a:solidFill>
                  <a:schemeClr val="bg1"/>
                </a:solidFill>
                <a:latin typeface="2Stone Sans" charset="0"/>
              </a:defRPr>
            </a:lvl7pPr>
            <a:lvl8pPr marL="1371600" algn="l" rtl="0" eaLnBrk="1" fontAlgn="base" hangingPunct="1">
              <a:spcBef>
                <a:spcPct val="0"/>
              </a:spcBef>
              <a:spcAft>
                <a:spcPct val="0"/>
              </a:spcAft>
              <a:defRPr sz="4800" b="1">
                <a:solidFill>
                  <a:schemeClr val="bg1"/>
                </a:solidFill>
                <a:latin typeface="2Stone Sans" charset="0"/>
              </a:defRPr>
            </a:lvl8pPr>
            <a:lvl9pPr marL="1828800" algn="l" rtl="0" eaLnBrk="1" fontAlgn="base" hangingPunct="1">
              <a:spcBef>
                <a:spcPct val="0"/>
              </a:spcBef>
              <a:spcAft>
                <a:spcPct val="0"/>
              </a:spcAft>
              <a:defRPr sz="4800" b="1">
                <a:solidFill>
                  <a:schemeClr val="bg1"/>
                </a:solidFill>
                <a:latin typeface="2Stone Sans" charset="0"/>
              </a:defRPr>
            </a:lvl9pPr>
          </a:lstStyle>
          <a:p>
            <a:r>
              <a:rPr lang="de-DE" kern="0" dirty="0"/>
              <a:t>Grundlegendes</a:t>
            </a:r>
          </a:p>
        </p:txBody>
      </p:sp>
      <p:sp>
        <p:nvSpPr>
          <p:cNvPr id="2" name="Ellipse 1"/>
          <p:cNvSpPr/>
          <p:nvPr/>
        </p:nvSpPr>
        <p:spPr>
          <a:xfrm>
            <a:off x="1332807" y="1534147"/>
            <a:ext cx="3638204" cy="123399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000" b="1" dirty="0"/>
              <a:t>Pariser Basis als Grundlage</a:t>
            </a:r>
          </a:p>
        </p:txBody>
      </p:sp>
      <p:sp>
        <p:nvSpPr>
          <p:cNvPr id="8" name="Ellipse 7"/>
          <p:cNvSpPr/>
          <p:nvPr/>
        </p:nvSpPr>
        <p:spPr>
          <a:xfrm>
            <a:off x="6334298" y="1534146"/>
            <a:ext cx="3638204" cy="123399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000" b="1" dirty="0"/>
              <a:t>3 Prinzipien</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559" y="2902192"/>
            <a:ext cx="3314700" cy="3810000"/>
          </a:xfrm>
          <a:prstGeom prst="rect">
            <a:avLst/>
          </a:prstGeom>
        </p:spPr>
      </p:pic>
      <p:sp>
        <p:nvSpPr>
          <p:cNvPr id="11" name="Rechteck 10"/>
          <p:cNvSpPr/>
          <p:nvPr/>
        </p:nvSpPr>
        <p:spPr>
          <a:xfrm>
            <a:off x="6054429" y="3189826"/>
            <a:ext cx="4197941" cy="1348061"/>
          </a:xfrm>
          <a:prstGeom prst="rect">
            <a:avLst/>
          </a:prstGeom>
        </p:spPr>
        <p:txBody>
          <a:bodyPr wrap="square">
            <a:spAutoFit/>
          </a:bodyPr>
          <a:lstStyle/>
          <a:p>
            <a:pPr marL="342900" lvl="0" indent="-342900" eaLnBrk="1" hangingPunct="1">
              <a:spcBef>
                <a:spcPct val="20000"/>
              </a:spcBef>
              <a:buClr>
                <a:srgbClr val="E4003A"/>
              </a:buClr>
              <a:buFont typeface="Wingdings 3" panose="05040102010807070707" pitchFamily="18" charset="2"/>
              <a:buChar char=""/>
            </a:pPr>
            <a:r>
              <a:rPr lang="de-DE" sz="2400" b="1" kern="0" dirty="0">
                <a:solidFill>
                  <a:srgbClr val="000000"/>
                </a:solidFill>
                <a:latin typeface="Source Sans Pro" panose="020B0503030403020204" pitchFamily="34" charset="0"/>
                <a:ea typeface="Source Sans Pro" panose="020B0503030403020204" pitchFamily="34" charset="0"/>
              </a:rPr>
              <a:t>Ganzheitliches Verständnis</a:t>
            </a:r>
          </a:p>
          <a:p>
            <a:pPr marL="342900" lvl="0" indent="-342900" eaLnBrk="1" hangingPunct="1">
              <a:spcBef>
                <a:spcPct val="20000"/>
              </a:spcBef>
              <a:buClr>
                <a:srgbClr val="E4003A"/>
              </a:buClr>
              <a:buFont typeface="Wingdings 3" panose="05040102010807070707" pitchFamily="18" charset="2"/>
              <a:buChar char=""/>
            </a:pPr>
            <a:r>
              <a:rPr lang="de-DE" sz="2400" b="1" kern="0" dirty="0">
                <a:solidFill>
                  <a:srgbClr val="000000"/>
                </a:solidFill>
                <a:latin typeface="Source Sans Pro" panose="020B0503030403020204" pitchFamily="34" charset="0"/>
                <a:ea typeface="Source Sans Pro" panose="020B0503030403020204" pitchFamily="34" charset="0"/>
              </a:rPr>
              <a:t>Orientierung an den SDGs</a:t>
            </a:r>
          </a:p>
          <a:p>
            <a:pPr marL="342900" lvl="0" indent="-342900" eaLnBrk="1" hangingPunct="1">
              <a:spcBef>
                <a:spcPct val="20000"/>
              </a:spcBef>
              <a:buClr>
                <a:srgbClr val="E4003A"/>
              </a:buClr>
              <a:buFont typeface="Wingdings 3" panose="05040102010807070707" pitchFamily="18" charset="2"/>
              <a:buChar char=""/>
            </a:pPr>
            <a:r>
              <a:rPr lang="de-DE" sz="2400" b="1" kern="0" dirty="0">
                <a:solidFill>
                  <a:srgbClr val="000000"/>
                </a:solidFill>
                <a:latin typeface="Source Sans Pro" panose="020B0503030403020204" pitchFamily="34" charset="0"/>
                <a:ea typeface="Source Sans Pro" panose="020B0503030403020204" pitchFamily="34" charset="0"/>
              </a:rPr>
              <a:t>Partnerschaften</a:t>
            </a:r>
          </a:p>
        </p:txBody>
      </p:sp>
    </p:spTree>
    <p:extLst>
      <p:ext uri="{BB962C8B-B14F-4D97-AF65-F5344CB8AC3E}">
        <p14:creationId xmlns:p14="http://schemas.microsoft.com/office/powerpoint/2010/main" val="20424774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Vision 2030 - komprimiert</a:t>
            </a:r>
          </a:p>
        </p:txBody>
      </p:sp>
      <p:sp>
        <p:nvSpPr>
          <p:cNvPr id="3" name="Datumsplatzhalt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4FEA92B-24A4-48C1-AB4C-58CAB1AFF931}"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4" name="Fußzeilenplatzhalt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5" name="Foliennummernplatzhalter 4"/>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D3D314F-C490-4113-8D82-3A703B6140E6}"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6" name="Abgerundetes Rechteck 5"/>
          <p:cNvSpPr/>
          <p:nvPr/>
        </p:nvSpPr>
        <p:spPr>
          <a:xfrm>
            <a:off x="838200" y="1612669"/>
            <a:ext cx="3200400" cy="150460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t>Gemeinsame Vision</a:t>
            </a:r>
          </a:p>
          <a:p>
            <a:pPr algn="ctr"/>
            <a:endParaRPr lang="de-DE" sz="1400" b="1" dirty="0"/>
          </a:p>
          <a:p>
            <a:pPr algn="ctr"/>
            <a:r>
              <a:rPr lang="de-DE" sz="1400" dirty="0"/>
              <a:t>Unsere Vision ist eine Welt, in der jeder Mensch in Harmonie mit sich selbst, mit der Gesellschaft und mit der Schöpfung lebt.</a:t>
            </a:r>
          </a:p>
        </p:txBody>
      </p:sp>
      <p:sp>
        <p:nvSpPr>
          <p:cNvPr id="7" name="Abgerundetes Rechteck 6"/>
          <p:cNvSpPr/>
          <p:nvPr/>
        </p:nvSpPr>
        <p:spPr>
          <a:xfrm>
            <a:off x="4348942" y="1612669"/>
            <a:ext cx="6540732" cy="150460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t>Gemeinsame Mission/Auftrag</a:t>
            </a:r>
          </a:p>
          <a:p>
            <a:pPr algn="ctr"/>
            <a:endParaRPr lang="de-DE" sz="1400" b="1" dirty="0"/>
          </a:p>
          <a:p>
            <a:pPr algn="ctr"/>
            <a:r>
              <a:rPr lang="de-DE" sz="1400" dirty="0"/>
              <a:t>Der Auftrag des YMCA besteht darin, junge Menschen und Communities* weltweit zu befähigen, eine gerechte, nachhaltige, gleichberechtigte und inklusive Welt zu schaffen, in der sich jeder Mensch in Körper, Seele und Geist entfalten kann.</a:t>
            </a:r>
          </a:p>
          <a:p>
            <a:pPr algn="ctr"/>
            <a:endParaRPr lang="de-DE" sz="1400" dirty="0"/>
          </a:p>
        </p:txBody>
      </p:sp>
      <p:sp>
        <p:nvSpPr>
          <p:cNvPr id="9" name="Abgerundetes Rechteck 8"/>
          <p:cNvSpPr/>
          <p:nvPr/>
        </p:nvSpPr>
        <p:spPr>
          <a:xfrm>
            <a:off x="838200" y="3357857"/>
            <a:ext cx="3200400" cy="150460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t>Wirkungsfelder</a:t>
            </a:r>
          </a:p>
          <a:p>
            <a:pPr algn="ctr"/>
            <a:endParaRPr lang="de-DE" sz="1400" b="1" dirty="0"/>
          </a:p>
          <a:p>
            <a:pPr algn="ctr"/>
            <a:r>
              <a:rPr lang="de-DE" sz="1400" dirty="0"/>
              <a:t>Um unseren Auftrag zu erfüllen fokussieren wir uns auf 4 Wirkungsfelder und arbeiten auf 12 strategische Ziele hin.</a:t>
            </a:r>
          </a:p>
        </p:txBody>
      </p:sp>
      <p:sp>
        <p:nvSpPr>
          <p:cNvPr id="10" name="Abgerundetes Rechteck 9"/>
          <p:cNvSpPr/>
          <p:nvPr/>
        </p:nvSpPr>
        <p:spPr>
          <a:xfrm>
            <a:off x="4348942" y="3357857"/>
            <a:ext cx="1569720" cy="150460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t>Wohlbefinden der Community</a:t>
            </a:r>
          </a:p>
          <a:p>
            <a:pPr algn="ctr"/>
            <a:endParaRPr lang="de-DE" sz="1400" dirty="0"/>
          </a:p>
        </p:txBody>
      </p:sp>
      <p:sp>
        <p:nvSpPr>
          <p:cNvPr id="11" name="Abgerundetes Rechteck 10"/>
          <p:cNvSpPr/>
          <p:nvPr/>
        </p:nvSpPr>
        <p:spPr>
          <a:xfrm>
            <a:off x="6005946" y="3357857"/>
            <a:ext cx="1569720" cy="150460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t>Sinnstiftende Arbeit</a:t>
            </a:r>
          </a:p>
          <a:p>
            <a:pPr algn="ctr"/>
            <a:endParaRPr lang="de-DE" sz="1400" dirty="0"/>
          </a:p>
        </p:txBody>
      </p:sp>
      <p:sp>
        <p:nvSpPr>
          <p:cNvPr id="12" name="Abgerundetes Rechteck 11"/>
          <p:cNvSpPr/>
          <p:nvPr/>
        </p:nvSpPr>
        <p:spPr>
          <a:xfrm>
            <a:off x="7662950" y="3357857"/>
            <a:ext cx="1569720" cy="150460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t>Nachhaltiger Planet</a:t>
            </a:r>
          </a:p>
          <a:p>
            <a:pPr algn="ctr"/>
            <a:endParaRPr lang="de-DE" sz="1400" dirty="0"/>
          </a:p>
        </p:txBody>
      </p:sp>
      <p:sp>
        <p:nvSpPr>
          <p:cNvPr id="13" name="Abgerundetes Rechteck 12"/>
          <p:cNvSpPr/>
          <p:nvPr/>
        </p:nvSpPr>
        <p:spPr>
          <a:xfrm>
            <a:off x="9319954" y="3357857"/>
            <a:ext cx="1569720" cy="150460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t>Eine gerechte Welt</a:t>
            </a:r>
          </a:p>
          <a:p>
            <a:pPr algn="ctr"/>
            <a:endParaRPr lang="de-DE" sz="1400" dirty="0"/>
          </a:p>
        </p:txBody>
      </p:sp>
      <p:sp>
        <p:nvSpPr>
          <p:cNvPr id="14" name="Nach oben gekrümmter Pfeil 13"/>
          <p:cNvSpPr/>
          <p:nvPr/>
        </p:nvSpPr>
        <p:spPr>
          <a:xfrm rot="523005">
            <a:off x="2618509" y="5153891"/>
            <a:ext cx="3133898" cy="1039091"/>
          </a:xfrm>
          <a:prstGeom prst="curvedUpArrow">
            <a:avLst>
              <a:gd name="adj1" fmla="val 25000"/>
              <a:gd name="adj2" fmla="val 54032"/>
              <a:gd name="adj3" fmla="val 338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5" name="Abgerundetes Rechteck 14"/>
          <p:cNvSpPr/>
          <p:nvPr/>
        </p:nvSpPr>
        <p:spPr>
          <a:xfrm>
            <a:off x="6005946" y="5283922"/>
            <a:ext cx="3226724" cy="940625"/>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t>12 Strategische Ziele</a:t>
            </a:r>
          </a:p>
        </p:txBody>
      </p:sp>
      <p:cxnSp>
        <p:nvCxnSpPr>
          <p:cNvPr id="17" name="Gerade Verbindung mit Pfeil 16"/>
          <p:cNvCxnSpPr/>
          <p:nvPr/>
        </p:nvCxnSpPr>
        <p:spPr>
          <a:xfrm>
            <a:off x="5611091" y="4922421"/>
            <a:ext cx="656705" cy="2979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a:off x="6603076" y="4922421"/>
            <a:ext cx="656705" cy="2979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p:nvPr/>
        </p:nvCxnSpPr>
        <p:spPr>
          <a:xfrm flipH="1">
            <a:off x="8143356" y="4935033"/>
            <a:ext cx="608907" cy="2527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p:nvPr/>
        </p:nvCxnSpPr>
        <p:spPr>
          <a:xfrm flipH="1">
            <a:off x="9232670" y="4950927"/>
            <a:ext cx="608907" cy="2527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1385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hteck 4"/>
          <p:cNvSpPr/>
          <p:nvPr/>
        </p:nvSpPr>
        <p:spPr>
          <a:xfrm>
            <a:off x="1956687" y="2485230"/>
            <a:ext cx="2850048" cy="1028487"/>
          </a:xfrm>
          <a:prstGeom prst="rect">
            <a:avLst/>
          </a:prstGeom>
        </p:spPr>
        <p:txBody>
          <a:bodyPr wrap="square">
            <a:spAutoFit/>
          </a:bodyPr>
          <a:lstStyle/>
          <a:p>
            <a:pPr algn="ctr">
              <a:spcBef>
                <a:spcPts val="100"/>
              </a:spcBef>
            </a:pPr>
            <a:r>
              <a:rPr lang="de-DE" sz="2000" spc="-35" dirty="0">
                <a:solidFill>
                  <a:srgbClr val="FFFFFF"/>
                </a:solidFill>
                <a:latin typeface="+mn-lt"/>
                <a:cs typeface="Calibri"/>
              </a:rPr>
              <a:t>Wohlbefinden </a:t>
            </a:r>
            <a:br>
              <a:rPr lang="de-DE" sz="2000" spc="-35" dirty="0">
                <a:solidFill>
                  <a:srgbClr val="FFFFFF"/>
                </a:solidFill>
                <a:latin typeface="+mn-lt"/>
                <a:cs typeface="Calibri"/>
              </a:rPr>
            </a:br>
            <a:r>
              <a:rPr lang="de-DE" sz="2000" spc="-35" dirty="0">
                <a:solidFill>
                  <a:srgbClr val="FFFFFF"/>
                </a:solidFill>
                <a:latin typeface="+mn-lt"/>
                <a:cs typeface="Calibri"/>
              </a:rPr>
              <a:t>der Community*</a:t>
            </a:r>
          </a:p>
          <a:p>
            <a:pPr algn="ctr">
              <a:spcBef>
                <a:spcPts val="100"/>
              </a:spcBef>
            </a:pPr>
            <a:r>
              <a:rPr lang="de-DE" sz="2000" spc="-35" dirty="0">
                <a:solidFill>
                  <a:srgbClr val="FFFFFF"/>
                </a:solidFill>
                <a:latin typeface="+mn-lt"/>
                <a:cs typeface="Calibri"/>
              </a:rPr>
              <a:t>(Community </a:t>
            </a:r>
            <a:r>
              <a:rPr lang="de-DE" sz="2000" spc="-35" dirty="0" err="1">
                <a:solidFill>
                  <a:srgbClr val="FFFFFF"/>
                </a:solidFill>
                <a:latin typeface="+mn-lt"/>
                <a:cs typeface="Calibri"/>
              </a:rPr>
              <a:t>wellbeing</a:t>
            </a:r>
            <a:r>
              <a:rPr lang="de-DE" sz="2000" spc="-35" dirty="0">
                <a:solidFill>
                  <a:srgbClr val="FFFFFF"/>
                </a:solidFill>
                <a:latin typeface="+mn-lt"/>
                <a:cs typeface="Calibri"/>
              </a:rPr>
              <a:t>)</a:t>
            </a:r>
          </a:p>
        </p:txBody>
      </p:sp>
      <p:sp>
        <p:nvSpPr>
          <p:cNvPr id="8" name="Rechteck 7"/>
          <p:cNvSpPr/>
          <p:nvPr/>
        </p:nvSpPr>
        <p:spPr>
          <a:xfrm>
            <a:off x="1776373" y="406427"/>
            <a:ext cx="7093739" cy="707886"/>
          </a:xfrm>
          <a:prstGeom prst="rect">
            <a:avLst/>
          </a:prstGeom>
        </p:spPr>
        <p:txBody>
          <a:bodyPr wrap="square">
            <a:spAutoFit/>
          </a:bodyPr>
          <a:lstStyle/>
          <a:p>
            <a:r>
              <a:rPr lang="de-DE" sz="4000" b="1" spc="-14" dirty="0">
                <a:solidFill>
                  <a:schemeClr val="bg1"/>
                </a:solidFill>
                <a:latin typeface="+mn-lt"/>
                <a:ea typeface="Inter Black" panose="02000A03000000020004" pitchFamily="50" charset="0"/>
                <a:cs typeface="Inter Black" panose="02000A03000000020004" pitchFamily="50" charset="0"/>
              </a:rPr>
              <a:t>Vier Wirkungsfelder</a:t>
            </a:r>
            <a:endParaRPr lang="de-DE" sz="4000" dirty="0">
              <a:solidFill>
                <a:schemeClr val="bg1"/>
              </a:solidFill>
              <a:latin typeface="+mn-lt"/>
              <a:ea typeface="Inter Black" panose="02000A03000000020004" pitchFamily="50" charset="0"/>
              <a:cs typeface="Inter Black" panose="02000A03000000020004" pitchFamily="50" charset="0"/>
            </a:endParaRPr>
          </a:p>
        </p:txBody>
      </p:sp>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l="40087" t="27882" r="46633" b="26017"/>
          <a:stretch/>
        </p:blipFill>
        <p:spPr>
          <a:xfrm>
            <a:off x="10032023" y="947370"/>
            <a:ext cx="2159977" cy="4218477"/>
          </a:xfrm>
          <a:prstGeom prst="rect">
            <a:avLst/>
          </a:prstGeom>
        </p:spPr>
      </p:pic>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26319" t="42564" r="65675" b="42308"/>
          <a:stretch/>
        </p:blipFill>
        <p:spPr>
          <a:xfrm>
            <a:off x="2876567" y="1447738"/>
            <a:ext cx="975946" cy="1037492"/>
          </a:xfrm>
          <a:prstGeom prst="rect">
            <a:avLst/>
          </a:prstGeom>
        </p:spPr>
      </p:pic>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38942" t="42564" r="53557" b="42308"/>
          <a:stretch/>
        </p:blipFill>
        <p:spPr>
          <a:xfrm>
            <a:off x="6232900" y="1447738"/>
            <a:ext cx="914399" cy="1037492"/>
          </a:xfrm>
          <a:prstGeom prst="rect">
            <a:avLst/>
          </a:prstGeom>
        </p:spPr>
      </p:pic>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l="49377" t="42564" r="42975" b="42308"/>
          <a:stretch/>
        </p:blipFill>
        <p:spPr>
          <a:xfrm>
            <a:off x="4818099" y="3434408"/>
            <a:ext cx="932329" cy="1037492"/>
          </a:xfrm>
          <a:prstGeom prst="rect">
            <a:avLst/>
          </a:prstGeom>
        </p:spPr>
      </p:pic>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l="59106" t="42564" r="32384" b="42308"/>
          <a:stretch/>
        </p:blipFill>
        <p:spPr>
          <a:xfrm>
            <a:off x="8147070" y="3480509"/>
            <a:ext cx="1037493" cy="1037492"/>
          </a:xfrm>
          <a:prstGeom prst="rect">
            <a:avLst/>
          </a:prstGeom>
        </p:spPr>
      </p:pic>
      <p:sp>
        <p:nvSpPr>
          <p:cNvPr id="13" name="Rechteck 12"/>
          <p:cNvSpPr/>
          <p:nvPr/>
        </p:nvSpPr>
        <p:spPr>
          <a:xfrm>
            <a:off x="5471951" y="2485230"/>
            <a:ext cx="2436296" cy="1041311"/>
          </a:xfrm>
          <a:prstGeom prst="rect">
            <a:avLst/>
          </a:prstGeom>
        </p:spPr>
        <p:txBody>
          <a:bodyPr wrap="square">
            <a:spAutoFit/>
          </a:bodyPr>
          <a:lstStyle/>
          <a:p>
            <a:pPr algn="ctr">
              <a:spcBef>
                <a:spcPts val="100"/>
              </a:spcBef>
            </a:pPr>
            <a:r>
              <a:rPr lang="de-DE" sz="2000" spc="-35" dirty="0">
                <a:solidFill>
                  <a:srgbClr val="FFFFFF"/>
                </a:solidFill>
                <a:latin typeface="+mn-lt"/>
                <a:cs typeface="Calibri"/>
              </a:rPr>
              <a:t>Sinnstiftende</a:t>
            </a:r>
          </a:p>
          <a:p>
            <a:pPr algn="ctr">
              <a:spcBef>
                <a:spcPts val="100"/>
              </a:spcBef>
            </a:pPr>
            <a:r>
              <a:rPr lang="de-DE" sz="2000" spc="-35" dirty="0">
                <a:solidFill>
                  <a:srgbClr val="FFFFFF"/>
                </a:solidFill>
                <a:latin typeface="+mn-lt"/>
                <a:cs typeface="Calibri"/>
              </a:rPr>
              <a:t>Arbeit </a:t>
            </a:r>
          </a:p>
          <a:p>
            <a:pPr algn="ctr">
              <a:spcBef>
                <a:spcPts val="100"/>
              </a:spcBef>
            </a:pPr>
            <a:r>
              <a:rPr lang="de-DE" sz="2000" spc="-35" dirty="0">
                <a:solidFill>
                  <a:srgbClr val="FFFFFF"/>
                </a:solidFill>
                <a:latin typeface="+mn-lt"/>
                <a:cs typeface="Calibri"/>
              </a:rPr>
              <a:t>(</a:t>
            </a:r>
            <a:r>
              <a:rPr lang="de-DE" sz="2000" spc="-35" dirty="0" err="1">
                <a:solidFill>
                  <a:srgbClr val="FFFFFF"/>
                </a:solidFill>
                <a:latin typeface="+mn-lt"/>
                <a:cs typeface="Calibri"/>
              </a:rPr>
              <a:t>Meaningful</a:t>
            </a:r>
            <a:r>
              <a:rPr lang="de-DE" sz="2000" spc="-35" dirty="0">
                <a:solidFill>
                  <a:srgbClr val="FFFFFF"/>
                </a:solidFill>
                <a:latin typeface="+mn-lt"/>
                <a:cs typeface="Calibri"/>
              </a:rPr>
              <a:t> </a:t>
            </a:r>
            <a:r>
              <a:rPr lang="de-DE" sz="2000" spc="-35" dirty="0" err="1">
                <a:solidFill>
                  <a:srgbClr val="FFFFFF"/>
                </a:solidFill>
                <a:latin typeface="+mn-lt"/>
                <a:cs typeface="Calibri"/>
              </a:rPr>
              <a:t>work</a:t>
            </a:r>
            <a:r>
              <a:rPr lang="de-DE" sz="2000" spc="-35" dirty="0">
                <a:solidFill>
                  <a:srgbClr val="FFFFFF"/>
                </a:solidFill>
                <a:latin typeface="+mn-lt"/>
                <a:cs typeface="Calibri"/>
              </a:rPr>
              <a:t>)</a:t>
            </a:r>
          </a:p>
        </p:txBody>
      </p:sp>
      <p:sp>
        <p:nvSpPr>
          <p:cNvPr id="16" name="Rechteck 15"/>
          <p:cNvSpPr/>
          <p:nvPr/>
        </p:nvSpPr>
        <p:spPr>
          <a:xfrm>
            <a:off x="4105095" y="4471900"/>
            <a:ext cx="2436296" cy="1041311"/>
          </a:xfrm>
          <a:prstGeom prst="rect">
            <a:avLst/>
          </a:prstGeom>
        </p:spPr>
        <p:txBody>
          <a:bodyPr wrap="square">
            <a:spAutoFit/>
          </a:bodyPr>
          <a:lstStyle/>
          <a:p>
            <a:pPr algn="ctr">
              <a:spcBef>
                <a:spcPts val="100"/>
              </a:spcBef>
            </a:pPr>
            <a:r>
              <a:rPr lang="de-DE" sz="2000" spc="-35" dirty="0">
                <a:solidFill>
                  <a:srgbClr val="FFFFFF"/>
                </a:solidFill>
                <a:latin typeface="+mn-lt"/>
                <a:cs typeface="Calibri"/>
              </a:rPr>
              <a:t>Nachhaltiger</a:t>
            </a:r>
          </a:p>
          <a:p>
            <a:pPr algn="ctr">
              <a:spcBef>
                <a:spcPts val="100"/>
              </a:spcBef>
            </a:pPr>
            <a:r>
              <a:rPr lang="de-DE" sz="2000" spc="-35" dirty="0">
                <a:solidFill>
                  <a:srgbClr val="FFFFFF"/>
                </a:solidFill>
                <a:latin typeface="+mn-lt"/>
                <a:cs typeface="Calibri"/>
              </a:rPr>
              <a:t>Planet </a:t>
            </a:r>
          </a:p>
          <a:p>
            <a:pPr algn="ctr">
              <a:spcBef>
                <a:spcPts val="100"/>
              </a:spcBef>
            </a:pPr>
            <a:r>
              <a:rPr lang="de-DE" sz="2000" spc="-35" dirty="0">
                <a:solidFill>
                  <a:srgbClr val="FFFFFF"/>
                </a:solidFill>
                <a:latin typeface="+mn-lt"/>
                <a:cs typeface="Calibri"/>
              </a:rPr>
              <a:t>(</a:t>
            </a:r>
            <a:r>
              <a:rPr lang="de-DE" sz="2000" spc="-35" dirty="0" err="1">
                <a:solidFill>
                  <a:srgbClr val="FFFFFF"/>
                </a:solidFill>
                <a:latin typeface="+mn-lt"/>
                <a:cs typeface="Calibri"/>
              </a:rPr>
              <a:t>Sustainable</a:t>
            </a:r>
            <a:r>
              <a:rPr lang="de-DE" sz="2000" spc="-35" dirty="0">
                <a:solidFill>
                  <a:srgbClr val="FFFFFF"/>
                </a:solidFill>
                <a:latin typeface="+mn-lt"/>
                <a:cs typeface="Calibri"/>
              </a:rPr>
              <a:t> Planet)</a:t>
            </a:r>
          </a:p>
        </p:txBody>
      </p:sp>
      <p:sp>
        <p:nvSpPr>
          <p:cNvPr id="19" name="Rechteck 18"/>
          <p:cNvSpPr/>
          <p:nvPr/>
        </p:nvSpPr>
        <p:spPr>
          <a:xfrm>
            <a:off x="7413483" y="4471900"/>
            <a:ext cx="2436296" cy="707886"/>
          </a:xfrm>
          <a:prstGeom prst="rect">
            <a:avLst/>
          </a:prstGeom>
        </p:spPr>
        <p:txBody>
          <a:bodyPr wrap="square">
            <a:spAutoFit/>
          </a:bodyPr>
          <a:lstStyle/>
          <a:p>
            <a:pPr algn="ctr">
              <a:spcBef>
                <a:spcPts val="100"/>
              </a:spcBef>
            </a:pPr>
            <a:r>
              <a:rPr lang="de-DE" sz="2000" spc="-35" dirty="0">
                <a:solidFill>
                  <a:srgbClr val="FFFFFF"/>
                </a:solidFill>
                <a:latin typeface="+mn-lt"/>
                <a:cs typeface="Calibri"/>
              </a:rPr>
              <a:t>Eine gerechte Welt (Just </a:t>
            </a:r>
            <a:r>
              <a:rPr lang="de-DE" sz="2000" spc="-35" dirty="0" err="1">
                <a:solidFill>
                  <a:srgbClr val="FFFFFF"/>
                </a:solidFill>
                <a:latin typeface="+mn-lt"/>
                <a:cs typeface="Calibri"/>
              </a:rPr>
              <a:t>world</a:t>
            </a:r>
            <a:r>
              <a:rPr lang="de-DE" sz="2000" spc="-35" dirty="0">
                <a:solidFill>
                  <a:srgbClr val="FFFFFF"/>
                </a:solidFill>
                <a:latin typeface="+mn-lt"/>
                <a:cs typeface="Calibri"/>
              </a:rPr>
              <a:t>)</a:t>
            </a:r>
          </a:p>
        </p:txBody>
      </p:sp>
    </p:spTree>
    <p:extLst>
      <p:ext uri="{BB962C8B-B14F-4D97-AF65-F5344CB8AC3E}">
        <p14:creationId xmlns:p14="http://schemas.microsoft.com/office/powerpoint/2010/main" val="125410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5643"/>
          </a:xfrm>
        </p:spPr>
        <p:txBody>
          <a:bodyPr>
            <a:normAutofit/>
          </a:bodyPr>
          <a:lstStyle/>
          <a:p>
            <a:r>
              <a:rPr lang="de-DE" sz="4800" b="1" dirty="0">
                <a:latin typeface="Source Sans Pro" panose="020B0503030403020204" pitchFamily="34" charset="0"/>
                <a:ea typeface="Source Sans Pro" panose="020B0503030403020204" pitchFamily="34" charset="0"/>
              </a:rPr>
              <a:t>Vier Wirkungsfelder</a:t>
            </a:r>
          </a:p>
        </p:txBody>
      </p:sp>
      <p:sp>
        <p:nvSpPr>
          <p:cNvPr id="3" name="Datumsplatzhalter 2"/>
          <p:cNvSpPr>
            <a:spLocks noGrp="1"/>
          </p:cNvSpPr>
          <p:nvPr>
            <p:ph type="dt" sz="half" idx="10"/>
          </p:nvPr>
        </p:nvSpPr>
        <p:spPr/>
        <p:txBody>
          <a:bodyPr/>
          <a:lstStyle/>
          <a:p>
            <a:fld id="{430C3C9A-4CB9-4903-B83A-6AA2E214E0E8}" type="datetime1">
              <a:rPr lang="en-US" smtClean="0"/>
              <a:t>1/27/2025</a:t>
            </a:fld>
            <a:endParaRPr lang="de-DE" dirty="0"/>
          </a:p>
        </p:txBody>
      </p:sp>
      <p:sp>
        <p:nvSpPr>
          <p:cNvPr id="4" name="Fußzeilenplatzhalter 3"/>
          <p:cNvSpPr>
            <a:spLocks noGrp="1"/>
          </p:cNvSpPr>
          <p:nvPr>
            <p:ph type="ftr" sz="quarter" idx="11"/>
          </p:nvPr>
        </p:nvSpPr>
        <p:spPr/>
        <p:txBody>
          <a:bodyPr/>
          <a:lstStyle/>
          <a:p>
            <a:r>
              <a:rPr lang="de-DE"/>
              <a:t>RK-Klausur 2025</a:t>
            </a:r>
            <a:endParaRPr lang="de-DE" dirty="0"/>
          </a:p>
        </p:txBody>
      </p:sp>
      <p:sp>
        <p:nvSpPr>
          <p:cNvPr id="6" name="Rechteck 5"/>
          <p:cNvSpPr/>
          <p:nvPr/>
        </p:nvSpPr>
        <p:spPr>
          <a:xfrm>
            <a:off x="551384" y="1690688"/>
            <a:ext cx="10153128" cy="2677656"/>
          </a:xfrm>
          <a:prstGeom prst="rect">
            <a:avLst/>
          </a:prstGeom>
        </p:spPr>
        <p:txBody>
          <a:bodyPr wrap="square">
            <a:spAutoFit/>
          </a:bodyPr>
          <a:lstStyle/>
          <a:p>
            <a:pPr marL="342900" lvl="0" indent="-342900" eaLnBrk="1" hangingPunct="1">
              <a:spcBef>
                <a:spcPct val="20000"/>
              </a:spcBef>
              <a:buClr>
                <a:srgbClr val="E4003A"/>
              </a:buClr>
              <a:buFont typeface="Wingdings 3" panose="05040102010807070707" pitchFamily="18" charset="2"/>
              <a:buChar char=""/>
            </a:pPr>
            <a:r>
              <a:rPr lang="de-DE" sz="2400" b="1" kern="0" dirty="0">
                <a:solidFill>
                  <a:srgbClr val="000000"/>
                </a:solidFill>
                <a:latin typeface="Source Sans Pro" panose="020B0503030403020204" pitchFamily="34" charset="0"/>
                <a:ea typeface="Source Sans Pro" panose="020B0503030403020204" pitchFamily="34" charset="0"/>
              </a:rPr>
              <a:t>Grundüberzeugung</a:t>
            </a:r>
          </a:p>
          <a:p>
            <a:pPr marL="342900" lvl="0" indent="-342900" eaLnBrk="1" hangingPunct="1">
              <a:spcBef>
                <a:spcPct val="20000"/>
              </a:spcBef>
              <a:buClr>
                <a:srgbClr val="E4003A"/>
              </a:buClr>
              <a:buFont typeface="Wingdings 3" panose="05040102010807070707" pitchFamily="18" charset="2"/>
              <a:buChar char=""/>
            </a:pPr>
            <a:r>
              <a:rPr lang="de-DE" sz="2400" b="1" kern="0" dirty="0">
                <a:solidFill>
                  <a:srgbClr val="000000"/>
                </a:solidFill>
                <a:latin typeface="Source Sans Pro" panose="020B0503030403020204" pitchFamily="34" charset="0"/>
                <a:ea typeface="Source Sans Pro" panose="020B0503030403020204" pitchFamily="34" charset="0"/>
              </a:rPr>
              <a:t>Unser Versprechen</a:t>
            </a:r>
          </a:p>
          <a:p>
            <a:pPr marL="342900" lvl="0" indent="-342900" eaLnBrk="1" hangingPunct="1">
              <a:spcBef>
                <a:spcPct val="20000"/>
              </a:spcBef>
              <a:buClr>
                <a:srgbClr val="E4003A"/>
              </a:buClr>
              <a:buFont typeface="Wingdings 3" panose="05040102010807070707" pitchFamily="18" charset="2"/>
              <a:buChar char=""/>
            </a:pPr>
            <a:r>
              <a:rPr lang="de-DE" sz="2400" b="1" kern="0" dirty="0">
                <a:solidFill>
                  <a:srgbClr val="000000"/>
                </a:solidFill>
                <a:latin typeface="Source Sans Pro" panose="020B0503030403020204" pitchFamily="34" charset="0"/>
                <a:ea typeface="Source Sans Pro" panose="020B0503030403020204" pitchFamily="34" charset="0"/>
              </a:rPr>
              <a:t>Strategische Ziele</a:t>
            </a:r>
          </a:p>
          <a:p>
            <a:pPr marL="800100" lvl="1" indent="-342900" eaLnBrk="1" hangingPunct="1">
              <a:spcBef>
                <a:spcPct val="20000"/>
              </a:spcBef>
              <a:buClr>
                <a:srgbClr val="E4003A"/>
              </a:buClr>
              <a:buFont typeface="Wingdings 3" panose="05040102010807070707" pitchFamily="18" charset="2"/>
              <a:buChar char=""/>
            </a:pPr>
            <a:r>
              <a:rPr lang="de-DE" sz="2400" b="1" kern="0" dirty="0">
                <a:solidFill>
                  <a:srgbClr val="000000"/>
                </a:solidFill>
                <a:latin typeface="Source Sans Pro" panose="020B0503030403020204" pitchFamily="34" charset="0"/>
                <a:ea typeface="Source Sans Pro" panose="020B0503030403020204" pitchFamily="34" charset="0"/>
              </a:rPr>
              <a:t>Unsere YMCAs (Intern)</a:t>
            </a:r>
          </a:p>
          <a:p>
            <a:pPr marL="800100" lvl="1" indent="-342900" eaLnBrk="1" hangingPunct="1">
              <a:spcBef>
                <a:spcPct val="20000"/>
              </a:spcBef>
              <a:buClr>
                <a:srgbClr val="E4003A"/>
              </a:buClr>
              <a:buFont typeface="Wingdings 3" panose="05040102010807070707" pitchFamily="18" charset="2"/>
              <a:buChar char=""/>
            </a:pPr>
            <a:r>
              <a:rPr lang="de-DE" sz="2400" b="1" kern="0" dirty="0">
                <a:solidFill>
                  <a:srgbClr val="000000"/>
                </a:solidFill>
                <a:latin typeface="Source Sans Pro" panose="020B0503030403020204" pitchFamily="34" charset="0"/>
                <a:ea typeface="Source Sans Pro" panose="020B0503030403020204" pitchFamily="34" charset="0"/>
              </a:rPr>
              <a:t>Unsere Communities</a:t>
            </a:r>
          </a:p>
          <a:p>
            <a:pPr marL="800100" lvl="1" indent="-342900" eaLnBrk="1" hangingPunct="1">
              <a:spcBef>
                <a:spcPct val="20000"/>
              </a:spcBef>
              <a:buClr>
                <a:srgbClr val="E4003A"/>
              </a:buClr>
              <a:buFont typeface="Wingdings 3" panose="05040102010807070707" pitchFamily="18" charset="2"/>
              <a:buChar char=""/>
            </a:pPr>
            <a:r>
              <a:rPr lang="de-DE" sz="2400" b="1" kern="0" dirty="0">
                <a:solidFill>
                  <a:srgbClr val="000000"/>
                </a:solidFill>
                <a:latin typeface="Source Sans Pro" panose="020B0503030403020204" pitchFamily="34" charset="0"/>
                <a:ea typeface="Source Sans Pro" panose="020B0503030403020204" pitchFamily="34" charset="0"/>
              </a:rPr>
              <a:t>Unsere Welt (Advocacy)</a:t>
            </a:r>
          </a:p>
        </p:txBody>
      </p:sp>
      <p:pic>
        <p:nvPicPr>
          <p:cNvPr id="19" name="Grafik 18"/>
          <p:cNvPicPr>
            <a:picLocks noChangeAspect="1"/>
          </p:cNvPicPr>
          <p:nvPr/>
        </p:nvPicPr>
        <p:blipFill rotWithShape="1">
          <a:blip r:embed="rId2"/>
          <a:srcRect l="13893" t="6299" r="18787" b="18112"/>
          <a:stretch/>
        </p:blipFill>
        <p:spPr>
          <a:xfrm>
            <a:off x="5233113" y="1604076"/>
            <a:ext cx="6120687" cy="3865699"/>
          </a:xfrm>
          <a:prstGeom prst="rect">
            <a:avLst/>
          </a:prstGeom>
        </p:spPr>
      </p:pic>
      <p:sp>
        <p:nvSpPr>
          <p:cNvPr id="5" name="Foliennummernplatzhalter 4">
            <a:extLst>
              <a:ext uri="{FF2B5EF4-FFF2-40B4-BE49-F238E27FC236}">
                <a16:creationId xmlns:a16="http://schemas.microsoft.com/office/drawing/2014/main" id="{93C04168-CD45-40A8-AF7A-FBF277854CFE}"/>
              </a:ext>
            </a:extLst>
          </p:cNvPr>
          <p:cNvSpPr>
            <a:spLocks noGrp="1"/>
          </p:cNvSpPr>
          <p:nvPr>
            <p:ph type="sldNum" sz="quarter" idx="12"/>
          </p:nvPr>
        </p:nvSpPr>
        <p:spPr/>
        <p:txBody>
          <a:bodyPr/>
          <a:lstStyle/>
          <a:p>
            <a:fld id="{ED3D314F-C490-4113-8D82-3A703B6140E6}" type="slidenum">
              <a:rPr lang="de-DE" smtClean="0"/>
              <a:pPr/>
              <a:t>6</a:t>
            </a:fld>
            <a:endParaRPr lang="de-DE" dirty="0"/>
          </a:p>
        </p:txBody>
      </p:sp>
    </p:spTree>
    <p:extLst>
      <p:ext uri="{BB962C8B-B14F-4D97-AF65-F5344CB8AC3E}">
        <p14:creationId xmlns:p14="http://schemas.microsoft.com/office/powerpoint/2010/main" val="1063262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B5517-8876-4A6F-BE54-B7A0B87C91F5}"/>
              </a:ext>
            </a:extLst>
          </p:cNvPr>
          <p:cNvSpPr>
            <a:spLocks noGrp="1"/>
          </p:cNvSpPr>
          <p:nvPr>
            <p:ph type="title"/>
          </p:nvPr>
        </p:nvSpPr>
        <p:spPr/>
        <p:txBody>
          <a:bodyPr/>
          <a:lstStyle/>
          <a:p>
            <a:r>
              <a:rPr lang="de-DE" spc="-14" dirty="0"/>
              <a:t>Pariser Basis – Reich des Meisters</a:t>
            </a:r>
            <a:br>
              <a:rPr lang="de-DE" spc="-14" dirty="0"/>
            </a:br>
            <a:endParaRPr lang="en-CA" dirty="0"/>
          </a:p>
        </p:txBody>
      </p:sp>
      <p:sp>
        <p:nvSpPr>
          <p:cNvPr id="3" name="Datumsplatzhalter 2">
            <a:extLst>
              <a:ext uri="{FF2B5EF4-FFF2-40B4-BE49-F238E27FC236}">
                <a16:creationId xmlns:a16="http://schemas.microsoft.com/office/drawing/2014/main" id="{69218EF1-640E-497E-A96F-D27CB33BD11E}"/>
              </a:ext>
            </a:extLst>
          </p:cNvPr>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20E8792-15B6-4CF8-94AA-F615CBCD2316}" type="datetime1">
              <a:rPr kumimoji="0" lang="en-US"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t>1/27/2025</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4" name="Fußzeilenplatzhalter 3">
            <a:extLst>
              <a:ext uri="{FF2B5EF4-FFF2-40B4-BE49-F238E27FC236}">
                <a16:creationId xmlns:a16="http://schemas.microsoft.com/office/drawing/2014/main" id="{6E6F5194-2C5E-4BF3-AEB1-E0A9C56ECEEA}"/>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RK-Klausur 2025</a:t>
            </a:r>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5" name="Foliennummernplatzhalter 4">
            <a:extLst>
              <a:ext uri="{FF2B5EF4-FFF2-40B4-BE49-F238E27FC236}">
                <a16:creationId xmlns:a16="http://schemas.microsoft.com/office/drawing/2014/main" id="{ED2A826E-4C6A-4D0C-B2D8-33767BBD06B0}"/>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D3D314F-C490-4113-8D82-3A703B6140E6}" type="slidenum">
              <a:rPr kumimoji="0" lang="de-DE" sz="1200" b="0" i="0" u="none" strike="noStrike" kern="1200" cap="none" spc="0" normalizeH="0" baseline="0" noProof="0" smtClean="0">
                <a:ln>
                  <a:noFill/>
                </a:ln>
                <a:solidFill>
                  <a:srgbClr val="000000"/>
                </a:solidFill>
                <a:effectLst/>
                <a:uLnTx/>
                <a:uFillTx/>
                <a:latin typeface="Source Sans Pro" panose="020B0503030403020204" pitchFamily="34" charset="0"/>
                <a:ea typeface="Source Sans Pro" panose="020B0503030403020204" pitchFamily="34" charset="0"/>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de-DE" sz="1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pic>
        <p:nvPicPr>
          <p:cNvPr id="6" name="Grafik 5">
            <a:extLst>
              <a:ext uri="{FF2B5EF4-FFF2-40B4-BE49-F238E27FC236}">
                <a16:creationId xmlns:a16="http://schemas.microsoft.com/office/drawing/2014/main" id="{E239A44A-B398-4CCD-B1D0-73D37F4BD390}"/>
              </a:ext>
            </a:extLst>
          </p:cNvPr>
          <p:cNvPicPr>
            <a:picLocks noChangeAspect="1"/>
          </p:cNvPicPr>
          <p:nvPr/>
        </p:nvPicPr>
        <p:blipFill>
          <a:blip r:embed="rId2"/>
          <a:stretch>
            <a:fillRect/>
          </a:stretch>
        </p:blipFill>
        <p:spPr>
          <a:xfrm>
            <a:off x="1682113" y="1551269"/>
            <a:ext cx="8827773" cy="3755461"/>
          </a:xfrm>
          <a:prstGeom prst="rect">
            <a:avLst/>
          </a:prstGeom>
        </p:spPr>
      </p:pic>
      <p:graphicFrame>
        <p:nvGraphicFramePr>
          <p:cNvPr id="11" name="Diagramm 10">
            <a:extLst>
              <a:ext uri="{FF2B5EF4-FFF2-40B4-BE49-F238E27FC236}">
                <a16:creationId xmlns:a16="http://schemas.microsoft.com/office/drawing/2014/main" id="{E66E4C34-B8D0-41A8-BAE4-C9425AA37A75}"/>
              </a:ext>
            </a:extLst>
          </p:cNvPr>
          <p:cNvGraphicFramePr/>
          <p:nvPr>
            <p:extLst>
              <p:ext uri="{D42A27DB-BD31-4B8C-83A1-F6EECF244321}">
                <p14:modId xmlns:p14="http://schemas.microsoft.com/office/powerpoint/2010/main" val="2059953078"/>
              </p:ext>
            </p:extLst>
          </p:nvPr>
        </p:nvGraphicFramePr>
        <p:xfrm>
          <a:off x="7221686" y="1295780"/>
          <a:ext cx="4554071" cy="4507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feld 12">
            <a:extLst>
              <a:ext uri="{FF2B5EF4-FFF2-40B4-BE49-F238E27FC236}">
                <a16:creationId xmlns:a16="http://schemas.microsoft.com/office/drawing/2014/main" id="{CC15F110-016C-4DE4-9321-83AB3D6CCB4F}"/>
              </a:ext>
            </a:extLst>
          </p:cNvPr>
          <p:cNvSpPr txBox="1"/>
          <p:nvPr/>
        </p:nvSpPr>
        <p:spPr>
          <a:xfrm>
            <a:off x="508746" y="1868901"/>
            <a:ext cx="7059707" cy="3693319"/>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de-DE" sz="1800" dirty="0">
                <a:effectLst/>
                <a:latin typeface="Calibri" panose="020F0502020204030204" pitchFamily="34" charset="0"/>
                <a:ea typeface="Calibri" panose="020F0502020204030204" pitchFamily="34" charset="0"/>
              </a:rPr>
              <a:t>Das </a:t>
            </a:r>
            <a:r>
              <a:rPr lang="de-DE" sz="1800" b="1" dirty="0">
                <a:effectLst/>
                <a:latin typeface="Calibri" panose="020F0502020204030204" pitchFamily="34" charset="0"/>
                <a:ea typeface="Calibri" panose="020F0502020204030204" pitchFamily="34" charset="0"/>
              </a:rPr>
              <a:t>Reich Gottes </a:t>
            </a:r>
            <a:r>
              <a:rPr lang="de-DE" sz="1800" dirty="0">
                <a:effectLst/>
                <a:latin typeface="Calibri" panose="020F0502020204030204" pitchFamily="34" charset="0"/>
                <a:ea typeface="Calibri" panose="020F0502020204030204" pitchFamily="34" charset="0"/>
              </a:rPr>
              <a:t>beinhaltet die Heilung und das Wohl aller Menschen in Bezug auf Körper, Geist und Seele.</a:t>
            </a:r>
          </a:p>
          <a:p>
            <a:pPr marL="342900" indent="-342900">
              <a:buSzPts val="1000"/>
              <a:buFont typeface="Symbol" panose="05050102010706020507" pitchFamily="18" charset="2"/>
              <a:buChar char=""/>
              <a:tabLst>
                <a:tab pos="457200" algn="l"/>
              </a:tabLst>
            </a:pPr>
            <a:r>
              <a:rPr lang="de-DE" sz="1800" dirty="0">
                <a:effectLst/>
                <a:latin typeface="Calibri" panose="020F0502020204030204" pitchFamily="34" charset="0"/>
                <a:ea typeface="Calibri" panose="020F0502020204030204" pitchFamily="34" charset="0"/>
              </a:rPr>
              <a:t>Im </a:t>
            </a:r>
            <a:r>
              <a:rPr lang="de-DE" sz="1800" b="1" dirty="0">
                <a:effectLst/>
                <a:latin typeface="Calibri" panose="020F0502020204030204" pitchFamily="34" charset="0"/>
                <a:ea typeface="Calibri" panose="020F0502020204030204" pitchFamily="34" charset="0"/>
              </a:rPr>
              <a:t>Reich Gottes </a:t>
            </a:r>
            <a:r>
              <a:rPr lang="de-DE" sz="1800" dirty="0">
                <a:effectLst/>
                <a:latin typeface="Calibri" panose="020F0502020204030204" pitchFamily="34" charset="0"/>
                <a:ea typeface="Calibri" panose="020F0502020204030204" pitchFamily="34" charset="0"/>
              </a:rPr>
              <a:t>hat jeder Mensch Zugang zu einer Arbeit, die sinnstiftend, gerecht und erfüllend ist. Die Arbeit ist nicht nur ein Mittel zum Lebensunterhalt, sondern auch eine Form der Berufung und des Dienstes an anderen.</a:t>
            </a:r>
          </a:p>
          <a:p>
            <a:pPr marL="342900" indent="-342900">
              <a:buSzPts val="1000"/>
              <a:buFont typeface="Symbol" panose="05050102010706020507" pitchFamily="18" charset="2"/>
              <a:buChar char=""/>
              <a:tabLst>
                <a:tab pos="457200" algn="l"/>
              </a:tabLst>
            </a:pPr>
            <a:r>
              <a:rPr lang="de-DE" sz="1800" dirty="0">
                <a:effectLst/>
                <a:latin typeface="Calibri" panose="020F0502020204030204" pitchFamily="34" charset="0"/>
                <a:ea typeface="Calibri" panose="020F0502020204030204" pitchFamily="34" charset="0"/>
              </a:rPr>
              <a:t>Das </a:t>
            </a:r>
            <a:r>
              <a:rPr lang="de-DE" sz="1800" b="1" dirty="0">
                <a:effectLst/>
                <a:latin typeface="Calibri" panose="020F0502020204030204" pitchFamily="34" charset="0"/>
                <a:ea typeface="Calibri" panose="020F0502020204030204" pitchFamily="34" charset="0"/>
              </a:rPr>
              <a:t>Reich Gottes </a:t>
            </a:r>
            <a:r>
              <a:rPr lang="de-DE" sz="1800" dirty="0">
                <a:effectLst/>
                <a:latin typeface="Calibri" panose="020F0502020204030204" pitchFamily="34" charset="0"/>
                <a:ea typeface="Calibri" panose="020F0502020204030204" pitchFamily="34" charset="0"/>
              </a:rPr>
              <a:t>umfasst die gesamte Schöpfung und fördert die Verantwortung der Menschen, die Umwelt zu bewahren und nachhaltig zu leben.</a:t>
            </a:r>
          </a:p>
          <a:p>
            <a:pPr marL="342900" indent="-342900">
              <a:buSzPts val="1000"/>
              <a:buFont typeface="Symbol" panose="05050102010706020507" pitchFamily="18" charset="2"/>
              <a:buChar char=""/>
              <a:tabLst>
                <a:tab pos="457200" algn="l"/>
              </a:tabLst>
            </a:pPr>
            <a:r>
              <a:rPr lang="de-DE" sz="1800" b="1" dirty="0">
                <a:effectLst/>
                <a:latin typeface="Calibri" panose="020F0502020204030204" pitchFamily="34" charset="0"/>
                <a:ea typeface="Calibri" panose="020F0502020204030204" pitchFamily="34" charset="0"/>
              </a:rPr>
              <a:t>Reich Gottes: </a:t>
            </a:r>
            <a:r>
              <a:rPr lang="de-DE" sz="1800" dirty="0">
                <a:effectLst/>
                <a:latin typeface="Calibri" panose="020F0502020204030204" pitchFamily="34" charset="0"/>
                <a:ea typeface="Calibri" panose="020F0502020204030204" pitchFamily="34" charset="0"/>
              </a:rPr>
              <a:t>Gerechtigkeit und Frieden sind Grundpfeiler des Reiches Gottes. Jede Form von Unterdrückung, Diskriminierung und Ungerechtigkeit soll überwunden werden, und es wird eine Gesellschaft gefördert, die auf Liebe, Friede und Gerechtigkeit basiert.</a:t>
            </a:r>
            <a:endParaRPr lang="en-C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953335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850061" y="234135"/>
            <a:ext cx="7093739" cy="584775"/>
          </a:xfrm>
          <a:prstGeom prst="rect">
            <a:avLst/>
          </a:prstGeom>
        </p:spPr>
        <p:txBody>
          <a:bodyPr wrap="square">
            <a:spAutoFit/>
          </a:bodyPr>
          <a:lstStyle/>
          <a:p>
            <a:r>
              <a:rPr lang="de-DE" sz="3200" b="1" spc="-14" dirty="0">
                <a:solidFill>
                  <a:schemeClr val="bg1"/>
                </a:solidFill>
                <a:latin typeface="+mn-lt"/>
                <a:ea typeface="Inter Black" panose="02000A03000000020004" pitchFamily="50" charset="0"/>
                <a:cs typeface="Inter Black" panose="02000A03000000020004" pitchFamily="50" charset="0"/>
              </a:rPr>
              <a:t>Wohlbefinden der Community*</a:t>
            </a:r>
            <a:endParaRPr lang="de-DE" sz="3200" dirty="0">
              <a:solidFill>
                <a:schemeClr val="bg1"/>
              </a:solidFill>
              <a:latin typeface="+mn-lt"/>
              <a:ea typeface="Inter Black" panose="02000A03000000020004" pitchFamily="50" charset="0"/>
              <a:cs typeface="Inter Black" panose="02000A03000000020004" pitchFamily="50" charset="0"/>
            </a:endParaRPr>
          </a:p>
        </p:txBody>
      </p:sp>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l="40087" t="27882" r="46633" b="26017"/>
          <a:stretch/>
        </p:blipFill>
        <p:spPr>
          <a:xfrm>
            <a:off x="10032023" y="947370"/>
            <a:ext cx="2159977" cy="4218477"/>
          </a:xfrm>
          <a:prstGeom prst="rect">
            <a:avLst/>
          </a:prstGeom>
        </p:spPr>
      </p:pic>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26319" t="42564" r="65675" b="42308"/>
          <a:stretch/>
        </p:blipFill>
        <p:spPr>
          <a:xfrm>
            <a:off x="9245110" y="3009473"/>
            <a:ext cx="1952133" cy="2075240"/>
          </a:xfrm>
          <a:prstGeom prst="rect">
            <a:avLst/>
          </a:prstGeom>
        </p:spPr>
      </p:pic>
      <p:sp>
        <p:nvSpPr>
          <p:cNvPr id="14" name="Rechteck 13"/>
          <p:cNvSpPr/>
          <p:nvPr/>
        </p:nvSpPr>
        <p:spPr>
          <a:xfrm>
            <a:off x="8688558" y="455809"/>
            <a:ext cx="3613638" cy="2062103"/>
          </a:xfrm>
          <a:prstGeom prst="rect">
            <a:avLst/>
          </a:prstGeom>
          <a:solidFill>
            <a:schemeClr val="bg1">
              <a:lumMod val="95000"/>
            </a:schemeClr>
          </a:solidFill>
        </p:spPr>
        <p:txBody>
          <a:bodyPr wrap="square">
            <a:spAutoFit/>
          </a:bodyPr>
          <a:lstStyle/>
          <a:p>
            <a:pPr>
              <a:spcBef>
                <a:spcPts val="100"/>
              </a:spcBef>
            </a:pPr>
            <a:r>
              <a:rPr lang="en-US" sz="1600" b="1" spc="-35" dirty="0">
                <a:solidFill>
                  <a:srgbClr val="FF0000"/>
                </a:solidFill>
                <a:latin typeface="+mn-lt"/>
                <a:cs typeface="Calibri"/>
              </a:rPr>
              <a:t>Unser </a:t>
            </a:r>
            <a:r>
              <a:rPr lang="en-US" sz="1600" b="1" spc="-35" dirty="0" err="1">
                <a:solidFill>
                  <a:srgbClr val="FF0000"/>
                </a:solidFill>
                <a:latin typeface="+mn-lt"/>
                <a:cs typeface="Calibri"/>
              </a:rPr>
              <a:t>Versprechen</a:t>
            </a:r>
            <a:r>
              <a:rPr lang="en-US" sz="1600" b="1" spc="-35" dirty="0">
                <a:solidFill>
                  <a:srgbClr val="FF0000"/>
                </a:solidFill>
                <a:latin typeface="+mn-lt"/>
                <a:cs typeface="Calibri"/>
              </a:rPr>
              <a:t>:</a:t>
            </a:r>
          </a:p>
          <a:p>
            <a:r>
              <a:rPr lang="de-DE" sz="1600" dirty="0">
                <a:solidFill>
                  <a:srgbClr val="FF0000"/>
                </a:solidFill>
                <a:latin typeface="+mn-lt"/>
                <a:ea typeface="Inter Semi Bold" panose="02000703000000020004" pitchFamily="50" charset="0"/>
                <a:cs typeface="Inter Semi Bold" panose="02000703000000020004" pitchFamily="50" charset="0"/>
              </a:rPr>
              <a:t>Bis 2030 wird sich der YMCA für qualifizierte, relevante </a:t>
            </a:r>
            <a:br>
              <a:rPr lang="de-DE" sz="1600" dirty="0">
                <a:solidFill>
                  <a:srgbClr val="FF0000"/>
                </a:solidFill>
                <a:latin typeface="+mn-lt"/>
                <a:ea typeface="Inter Semi Bold" panose="02000703000000020004" pitchFamily="50" charset="0"/>
                <a:cs typeface="Inter Semi Bold" panose="02000703000000020004" pitchFamily="50" charset="0"/>
              </a:rPr>
            </a:br>
            <a:r>
              <a:rPr lang="de-DE" sz="1600" dirty="0">
                <a:solidFill>
                  <a:srgbClr val="FF0000"/>
                </a:solidFill>
                <a:latin typeface="+mn-lt"/>
                <a:ea typeface="Inter Semi Bold" panose="02000703000000020004" pitchFamily="50" charset="0"/>
                <a:cs typeface="Inter Semi Bold" panose="02000703000000020004" pitchFamily="50" charset="0"/>
              </a:rPr>
              <a:t>und nachhaltige Lösungen im Bereich Gesundheit und Wohlergehen junger Menschen und Communities* weltweit einsetzen, und an deren Gestaltung und Ausführung mitwirken.</a:t>
            </a:r>
          </a:p>
        </p:txBody>
      </p:sp>
      <p:sp>
        <p:nvSpPr>
          <p:cNvPr id="6" name="Rechteck 5"/>
          <p:cNvSpPr/>
          <p:nvPr/>
        </p:nvSpPr>
        <p:spPr>
          <a:xfrm>
            <a:off x="374522" y="1018084"/>
            <a:ext cx="7875831" cy="4524315"/>
          </a:xfrm>
          <a:prstGeom prst="rect">
            <a:avLst/>
          </a:prstGeom>
        </p:spPr>
        <p:txBody>
          <a:bodyPr wrap="square">
            <a:spAutoFit/>
          </a:bodyPr>
          <a:lstStyle/>
          <a:p>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1. Unser YMCA: </a:t>
            </a:r>
            <a:endParaRPr lang="de-DE"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endParaRP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Die haupt- und ehrenamtlich Mitarbeitenden auf allen Ebenen arbeiten so, dass das Wohlbefinden des/der Einzelnen, der Organisation und der Community* eine grundsätzliche Priorität darstellt. Der YMCA wird dafür seine Richtlinien  </a:t>
            </a:r>
            <a:r>
              <a:rPr lang="de-DE">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und Vorgehensweisen </a:t>
            </a:r>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überprüfen und weiterentwickeln.</a:t>
            </a:r>
          </a:p>
          <a:p>
            <a:pPr marL="342900" indent="-342900">
              <a:buAutoNum type="arabicPeriod"/>
            </a:pPr>
            <a:endPar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endParaRPr>
          </a:p>
          <a:p>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2. Unsere Communities*: </a:t>
            </a:r>
            <a:endParaRPr lang="de-DE"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endParaRP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Bis 2030 stärkt und erweitert der YMCA sichere und inklusive Räume in allen Lebensbereichen. Er befähigt junge Menschen, für ihre Gesundheit in Körper, Seele und Geist, sowie für das Wohlbefinden und die Resilienz von Familien und Communities* zu sorgen.</a:t>
            </a:r>
          </a:p>
          <a:p>
            <a:pPr marL="342900" indent="-342900">
              <a:buAutoNum type="arabicPeriod"/>
            </a:pPr>
            <a:endPar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endParaRPr>
          </a:p>
          <a:p>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3. Unsere Welt:</a:t>
            </a: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Der YMCA setzt sich auf lokaler, nationaler und globaler Ebene für verbesserte politische Richtlinien und Vorgehens-weisen zum Schutz von Kindern und Jugendlichen vor Schaden, Missbrauch und Vernachlässigung ein.</a:t>
            </a:r>
          </a:p>
        </p:txBody>
      </p:sp>
      <p:sp>
        <p:nvSpPr>
          <p:cNvPr id="9" name="Textfeld 8">
            <a:extLst>
              <a:ext uri="{FF2B5EF4-FFF2-40B4-BE49-F238E27FC236}">
                <a16:creationId xmlns:a16="http://schemas.microsoft.com/office/drawing/2014/main" id="{4B3507EE-341D-408F-A49F-223A75EDB1D0}"/>
              </a:ext>
            </a:extLst>
          </p:cNvPr>
          <p:cNvSpPr txBox="1"/>
          <p:nvPr/>
        </p:nvSpPr>
        <p:spPr>
          <a:xfrm>
            <a:off x="5868906" y="5910630"/>
            <a:ext cx="6149788" cy="646331"/>
          </a:xfrm>
          <a:prstGeom prst="rect">
            <a:avLst/>
          </a:prstGeom>
          <a:noFill/>
        </p:spPr>
        <p:txBody>
          <a:bodyPr wrap="square">
            <a:spAutoFit/>
          </a:bodyPr>
          <a:lstStyle/>
          <a:p>
            <a:pPr lvl="0">
              <a:buSzPts val="1000"/>
              <a:tabLst>
                <a:tab pos="457200" algn="l"/>
              </a:tabLst>
            </a:pPr>
            <a:r>
              <a:rPr lang="de-DE" sz="1800" dirty="0">
                <a:effectLst/>
                <a:latin typeface="Calibri" panose="020F0502020204030204" pitchFamily="34" charset="0"/>
                <a:ea typeface="Calibri" panose="020F0502020204030204" pitchFamily="34" charset="0"/>
              </a:rPr>
              <a:t>Das </a:t>
            </a:r>
            <a:r>
              <a:rPr lang="de-DE" sz="1800" b="1" dirty="0">
                <a:effectLst/>
                <a:latin typeface="Calibri" panose="020F0502020204030204" pitchFamily="34" charset="0"/>
                <a:ea typeface="Calibri" panose="020F0502020204030204" pitchFamily="34" charset="0"/>
              </a:rPr>
              <a:t>Reich Gottes </a:t>
            </a:r>
            <a:r>
              <a:rPr lang="de-DE" sz="1800" dirty="0">
                <a:effectLst/>
                <a:latin typeface="Calibri" panose="020F0502020204030204" pitchFamily="34" charset="0"/>
                <a:ea typeface="Calibri" panose="020F0502020204030204" pitchFamily="34" charset="0"/>
              </a:rPr>
              <a:t>beinhaltet die Heilung und das Wohl aller Menschen in Bezug auf Körper, Geist und Seele. (</a:t>
            </a:r>
            <a:r>
              <a:rPr lang="de-DE" sz="1800" dirty="0" err="1">
                <a:effectLst/>
                <a:latin typeface="Calibri" panose="020F0502020204030204" pitchFamily="34" charset="0"/>
                <a:ea typeface="Calibri" panose="020F0502020204030204" pitchFamily="34" charset="0"/>
              </a:rPr>
              <a:t>Joh</a:t>
            </a:r>
            <a:r>
              <a:rPr lang="de-DE" sz="1800" dirty="0">
                <a:effectLst/>
                <a:latin typeface="Calibri" panose="020F0502020204030204" pitchFamily="34" charset="0"/>
                <a:ea typeface="Calibri" panose="020F0502020204030204" pitchFamily="34" charset="0"/>
              </a:rPr>
              <a:t> 10:10)</a:t>
            </a:r>
          </a:p>
        </p:txBody>
      </p:sp>
    </p:spTree>
    <p:extLst>
      <p:ext uri="{BB962C8B-B14F-4D97-AF65-F5344CB8AC3E}">
        <p14:creationId xmlns:p14="http://schemas.microsoft.com/office/powerpoint/2010/main" val="171243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059300" y="195230"/>
            <a:ext cx="3619713" cy="584775"/>
          </a:xfrm>
          <a:prstGeom prst="rect">
            <a:avLst/>
          </a:prstGeom>
        </p:spPr>
        <p:txBody>
          <a:bodyPr wrap="square">
            <a:spAutoFit/>
          </a:bodyPr>
          <a:lstStyle/>
          <a:p>
            <a:r>
              <a:rPr lang="de-DE" sz="3200" b="1" spc="-14" dirty="0">
                <a:solidFill>
                  <a:schemeClr val="bg1"/>
                </a:solidFill>
                <a:latin typeface="+mn-lt"/>
                <a:ea typeface="Inter Black" panose="02000A03000000020004" pitchFamily="50" charset="0"/>
                <a:cs typeface="Inter Black" panose="02000A03000000020004" pitchFamily="50" charset="0"/>
              </a:rPr>
              <a:t>Sinnstiftende Arbeit</a:t>
            </a:r>
            <a:endParaRPr lang="de-DE" sz="3200" dirty="0">
              <a:solidFill>
                <a:schemeClr val="bg1"/>
              </a:solidFill>
              <a:latin typeface="+mn-lt"/>
              <a:ea typeface="Inter Black" panose="02000A03000000020004" pitchFamily="50" charset="0"/>
              <a:cs typeface="Inter Black" panose="02000A03000000020004" pitchFamily="50" charset="0"/>
            </a:endParaRPr>
          </a:p>
        </p:txBody>
      </p:sp>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l="40087" t="27882" r="46633" b="26017"/>
          <a:stretch/>
        </p:blipFill>
        <p:spPr>
          <a:xfrm>
            <a:off x="10032023" y="947370"/>
            <a:ext cx="2159977" cy="4218477"/>
          </a:xfrm>
          <a:prstGeom prst="rect">
            <a:avLst/>
          </a:prstGeom>
        </p:spPr>
      </p:pic>
      <p:sp>
        <p:nvSpPr>
          <p:cNvPr id="14" name="Rechteck 13"/>
          <p:cNvSpPr/>
          <p:nvPr/>
        </p:nvSpPr>
        <p:spPr>
          <a:xfrm>
            <a:off x="9309560" y="498720"/>
            <a:ext cx="2817854" cy="2554545"/>
          </a:xfrm>
          <a:prstGeom prst="rect">
            <a:avLst/>
          </a:prstGeom>
          <a:solidFill>
            <a:schemeClr val="bg1">
              <a:lumMod val="95000"/>
            </a:schemeClr>
          </a:solidFill>
        </p:spPr>
        <p:txBody>
          <a:bodyPr wrap="square">
            <a:spAutoFit/>
          </a:bodyPr>
          <a:lstStyle/>
          <a:p>
            <a:pPr>
              <a:spcBef>
                <a:spcPts val="100"/>
              </a:spcBef>
            </a:pPr>
            <a:r>
              <a:rPr lang="en-US" sz="1600" b="1" spc="-35" dirty="0">
                <a:solidFill>
                  <a:srgbClr val="FF0000"/>
                </a:solidFill>
                <a:latin typeface="+mn-lt"/>
                <a:cs typeface="Calibri"/>
              </a:rPr>
              <a:t>Unser </a:t>
            </a:r>
            <a:r>
              <a:rPr lang="en-US" sz="1600" b="1" spc="-35" dirty="0" err="1">
                <a:solidFill>
                  <a:srgbClr val="FF0000"/>
                </a:solidFill>
                <a:latin typeface="+mn-lt"/>
                <a:cs typeface="Calibri"/>
              </a:rPr>
              <a:t>Versprechen</a:t>
            </a:r>
            <a:r>
              <a:rPr lang="en-US" sz="1600" b="1" spc="-35" dirty="0">
                <a:solidFill>
                  <a:srgbClr val="FF0000"/>
                </a:solidFill>
                <a:latin typeface="+mn-lt"/>
                <a:cs typeface="Calibri"/>
              </a:rPr>
              <a:t>:</a:t>
            </a:r>
          </a:p>
          <a:p>
            <a:r>
              <a:rPr lang="de-DE" sz="1600" dirty="0">
                <a:solidFill>
                  <a:srgbClr val="FF0000"/>
                </a:solidFill>
                <a:latin typeface="+mn-lt"/>
                <a:ea typeface="Inter Semi Bold" panose="02000703000000020004" pitchFamily="50" charset="0"/>
                <a:cs typeface="Inter Semi Bold" panose="02000703000000020004" pitchFamily="50" charset="0"/>
              </a:rPr>
              <a:t>Der YMCA setzt sich für die Schaffung, Ausweitung und Förderung sinnvoller, fairer und gleichberechtigter Möglichkeiten zur Bildung, Ausbildung, Beschäftigung </a:t>
            </a:r>
            <a:br>
              <a:rPr lang="de-DE" sz="1600" dirty="0">
                <a:solidFill>
                  <a:srgbClr val="FF0000"/>
                </a:solidFill>
                <a:latin typeface="+mn-lt"/>
                <a:ea typeface="Inter Semi Bold" panose="02000703000000020004" pitchFamily="50" charset="0"/>
                <a:cs typeface="Inter Semi Bold" panose="02000703000000020004" pitchFamily="50" charset="0"/>
              </a:rPr>
            </a:br>
            <a:r>
              <a:rPr lang="de-DE" sz="1600" dirty="0">
                <a:solidFill>
                  <a:srgbClr val="FF0000"/>
                </a:solidFill>
                <a:latin typeface="+mn-lt"/>
                <a:ea typeface="Inter Semi Bold" panose="02000703000000020004" pitchFamily="50" charset="0"/>
                <a:cs typeface="Inter Semi Bold" panose="02000703000000020004" pitchFamily="50" charset="0"/>
              </a:rPr>
              <a:t>und Entrepreneurship* im Übergang zu neuen Wirtschaftsmodellen ein.</a:t>
            </a: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38942" t="42564" r="53557" b="42308"/>
          <a:stretch/>
        </p:blipFill>
        <p:spPr>
          <a:xfrm>
            <a:off x="9789460" y="3194139"/>
            <a:ext cx="1342355" cy="1523058"/>
          </a:xfrm>
          <a:prstGeom prst="rect">
            <a:avLst/>
          </a:prstGeom>
        </p:spPr>
      </p:pic>
      <p:sp>
        <p:nvSpPr>
          <p:cNvPr id="7" name="Rechteck 6"/>
          <p:cNvSpPr/>
          <p:nvPr/>
        </p:nvSpPr>
        <p:spPr>
          <a:xfrm>
            <a:off x="338011" y="654982"/>
            <a:ext cx="8607705" cy="4801314"/>
          </a:xfrm>
          <a:prstGeom prst="rect">
            <a:avLst/>
          </a:prstGeom>
        </p:spPr>
        <p:txBody>
          <a:bodyPr wrap="square">
            <a:spAutoFit/>
          </a:bodyPr>
          <a:lstStyle/>
          <a:p>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1. Unsere YMCAs: </a:t>
            </a: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Der YMCA wird seine Richtlinien und Vorgehensweisen überprüfen und weiterentwickeln, um zu einer Bewegung zu werden, in der alle seine Mitarbeitenden von einer menschenwürdigen, sinnvollen und gerechten Arbeit sowie </a:t>
            </a:r>
            <a:b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br>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von Möglichkeiten des lebenslangen Lernens profitieren.</a:t>
            </a:r>
          </a:p>
          <a:p>
            <a:endParaRPr lang="de-DE"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endParaRPr>
          </a:p>
          <a:p>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2. Unsere Communities*: </a:t>
            </a: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Bis 2030 schafft, stärkt und verbreitet die YMCA-Bewegung nachhaltige Möglichkeiten für Bildung, Qualifizierung, Beschäftigung und Entrepreneurship für junge Menschen und Communities* weltweit mit dem Fokus auf eine veränderte Arbeitswelt in der Zukunft.</a:t>
            </a:r>
          </a:p>
          <a:p>
            <a:pPr marL="342900" indent="-342900">
              <a:buAutoNum type="arabicPeriod"/>
            </a:pPr>
            <a:endPar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endParaRPr>
          </a:p>
          <a:p>
            <a:r>
              <a:rPr lang="de-DE" b="1" dirty="0">
                <a:solidFill>
                  <a:schemeClr val="bg1"/>
                </a:solidFill>
                <a:latin typeface="Source Sans Pro" panose="020B0503030403020204" pitchFamily="34" charset="0"/>
                <a:ea typeface="Source Sans Pro" panose="020B0503030403020204" pitchFamily="34" charset="0"/>
                <a:cs typeface="Inter Black" panose="02000A03000000020004" pitchFamily="50" charset="0"/>
              </a:rPr>
              <a:t>3. Unsere Welt: </a:t>
            </a:r>
          </a:p>
          <a:p>
            <a:r>
              <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rPr>
              <a:t>Der YMCA verleiht den Stimmen junger Menschen und Communities* Gehör und setzt sich für politische Richtlinien ein, die einen angemessenen, flexiblen, sinnvollen und gerechten Zugang zu Beschäftigung, Entrepreneurship* und Ausbildungsmöglichkeiten gewährleisten. </a:t>
            </a:r>
          </a:p>
          <a:p>
            <a:endParaRPr lang="de-DE" dirty="0">
              <a:solidFill>
                <a:schemeClr val="bg1"/>
              </a:solidFill>
              <a:latin typeface="Source Sans Pro" panose="020B0503030403020204" pitchFamily="34" charset="0"/>
              <a:ea typeface="Source Sans Pro" panose="020B0503030403020204" pitchFamily="34" charset="0"/>
              <a:cs typeface="Inter Semi Bold" panose="02000703000000020004" pitchFamily="50" charset="0"/>
            </a:endParaRPr>
          </a:p>
        </p:txBody>
      </p:sp>
      <p:sp>
        <p:nvSpPr>
          <p:cNvPr id="9" name="Textfeld 8">
            <a:extLst>
              <a:ext uri="{FF2B5EF4-FFF2-40B4-BE49-F238E27FC236}">
                <a16:creationId xmlns:a16="http://schemas.microsoft.com/office/drawing/2014/main" id="{EFCE07A6-062A-470D-926D-600A13318A79}"/>
              </a:ext>
            </a:extLst>
          </p:cNvPr>
          <p:cNvSpPr txBox="1"/>
          <p:nvPr/>
        </p:nvSpPr>
        <p:spPr>
          <a:xfrm>
            <a:off x="3662369" y="5810071"/>
            <a:ext cx="8529631" cy="923330"/>
          </a:xfrm>
          <a:prstGeom prst="rect">
            <a:avLst/>
          </a:prstGeom>
          <a:noFill/>
        </p:spPr>
        <p:txBody>
          <a:bodyPr wrap="square">
            <a:spAutoFit/>
          </a:bodyPr>
          <a:lstStyle/>
          <a:p>
            <a:pPr>
              <a:buSzPts val="1000"/>
              <a:tabLst>
                <a:tab pos="457200" algn="l"/>
              </a:tabLst>
            </a:pPr>
            <a:r>
              <a:rPr lang="de-DE" sz="1800" dirty="0">
                <a:effectLst/>
                <a:latin typeface="Calibri" panose="020F0502020204030204" pitchFamily="34" charset="0"/>
                <a:ea typeface="Calibri" panose="020F0502020204030204" pitchFamily="34" charset="0"/>
              </a:rPr>
              <a:t>Im </a:t>
            </a:r>
            <a:r>
              <a:rPr lang="de-DE" sz="1800" b="1" dirty="0">
                <a:effectLst/>
                <a:latin typeface="Calibri" panose="020F0502020204030204" pitchFamily="34" charset="0"/>
                <a:ea typeface="Calibri" panose="020F0502020204030204" pitchFamily="34" charset="0"/>
              </a:rPr>
              <a:t>Reich Gottes </a:t>
            </a:r>
            <a:r>
              <a:rPr lang="de-DE" sz="1800" dirty="0">
                <a:effectLst/>
                <a:latin typeface="Calibri" panose="020F0502020204030204" pitchFamily="34" charset="0"/>
                <a:ea typeface="Calibri" panose="020F0502020204030204" pitchFamily="34" charset="0"/>
              </a:rPr>
              <a:t>hat jeder Mensch Zugang zu einer Arbeit, die sinnstiftend, gerecht und erfüllend ist. Die Arbeit ist nicht nur ein Mittel zum Lebensunterhalt, sondern auch eine Form der Berufung und des Dienstes an anderen. (</a:t>
            </a:r>
            <a:r>
              <a:rPr lang="en-CA" dirty="0" err="1"/>
              <a:t>Jesaja</a:t>
            </a:r>
            <a:r>
              <a:rPr lang="en-CA" dirty="0"/>
              <a:t> 65:21-22; 58:10)</a:t>
            </a:r>
            <a:endParaRPr lang="de-D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1017704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VJM - weiß">
  <a:themeElements>
    <a:clrScheme name="CVJM">
      <a:dk1>
        <a:srgbClr val="000000"/>
      </a:dk1>
      <a:lt1>
        <a:srgbClr val="FFFFFF"/>
      </a:lt1>
      <a:dk2>
        <a:srgbClr val="000000"/>
      </a:dk2>
      <a:lt2>
        <a:srgbClr val="808080"/>
      </a:lt2>
      <a:accent1>
        <a:srgbClr val="E4003A"/>
      </a:accent1>
      <a:accent2>
        <a:srgbClr val="C20831"/>
      </a:accent2>
      <a:accent3>
        <a:srgbClr val="9E0C26"/>
      </a:accent3>
      <a:accent4>
        <a:srgbClr val="DF3361"/>
      </a:accent4>
      <a:accent5>
        <a:srgbClr val="EE6688"/>
      </a:accent5>
      <a:accent6>
        <a:srgbClr val="606060"/>
      </a:accent6>
      <a:hlink>
        <a:srgbClr val="C20831"/>
      </a:hlink>
      <a:folHlink>
        <a:srgbClr val="B2B2B2"/>
      </a:folHlink>
    </a:clrScheme>
    <a:fontScheme name="Benutzerdefiniert 1">
      <a:majorFont>
        <a:latin typeface="Source Sans Pro Black"/>
        <a:ea typeface=""/>
        <a:cs typeface=""/>
      </a:majorFont>
      <a:minorFont>
        <a:latin typeface="Source Sans Pro"/>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a:latin typeface="+mn-lt"/>
          </a:defRPr>
        </a:defPPr>
      </a:lstStyle>
    </a:txDef>
  </a:objectDefaults>
  <a:extraClrSchemeLst>
    <a:extraClrScheme>
      <a:clrScheme name="Betr.Präsentation_Cor_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tr.Präsentation_Cor_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tr.Präsentation_Cor_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tr.Präsentation_Cor_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tr.Präsentation_Cor_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tr.Präsentation_Cor_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tr.Präsentation_Cor_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Präsentation_CVJM_16-9.potx" id="{B96CB8D0-148A-4334-9497-100E00F04E5A}" vid="{F4636119-995B-4955-99D9-F9D6EAF99488}"/>
    </a:ext>
  </a:extLst>
</a:theme>
</file>

<file path=ppt/theme/theme3.xml><?xml version="1.0" encoding="utf-8"?>
<a:theme xmlns:a="http://schemas.openxmlformats.org/drawingml/2006/main" name="1_CVJM - weiß">
  <a:themeElements>
    <a:clrScheme name="CVJM">
      <a:dk1>
        <a:srgbClr val="000000"/>
      </a:dk1>
      <a:lt1>
        <a:srgbClr val="FFFFFF"/>
      </a:lt1>
      <a:dk2>
        <a:srgbClr val="000000"/>
      </a:dk2>
      <a:lt2>
        <a:srgbClr val="808080"/>
      </a:lt2>
      <a:accent1>
        <a:srgbClr val="E4003A"/>
      </a:accent1>
      <a:accent2>
        <a:srgbClr val="C20831"/>
      </a:accent2>
      <a:accent3>
        <a:srgbClr val="9E0C26"/>
      </a:accent3>
      <a:accent4>
        <a:srgbClr val="DF3361"/>
      </a:accent4>
      <a:accent5>
        <a:srgbClr val="EE6688"/>
      </a:accent5>
      <a:accent6>
        <a:srgbClr val="606060"/>
      </a:accent6>
      <a:hlink>
        <a:srgbClr val="C20831"/>
      </a:hlink>
      <a:folHlink>
        <a:srgbClr val="B2B2B2"/>
      </a:folHlink>
    </a:clrScheme>
    <a:fontScheme name="Benutzerdefiniert 1">
      <a:majorFont>
        <a:latin typeface="Source Sans Pro Black"/>
        <a:ea typeface=""/>
        <a:cs typeface=""/>
      </a:majorFont>
      <a:minorFont>
        <a:latin typeface="Source Sans Pro"/>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a:latin typeface="+mn-lt"/>
          </a:defRPr>
        </a:defPPr>
      </a:lstStyle>
    </a:txDef>
  </a:objectDefaults>
  <a:extraClrSchemeLst>
    <a:extraClrScheme>
      <a:clrScheme name="Betr.Präsentation_Cor_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tr.Präsentation_Cor_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tr.Präsentation_Cor_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tr.Präsentation_Cor_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tr.Präsentation_Cor_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tr.Präsentation_Cor_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tr.Präsentation_Cor_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Präsentation_CVJM_16-9.potx" id="{2BF25454-5025-45A0-9DB4-FF1E5979F002}" vid="{BBD9257C-A2B3-46BA-AD03-615968665D30}"/>
    </a:ext>
  </a:extLst>
</a:theme>
</file>

<file path=ppt/theme/theme4.xml><?xml version="1.0" encoding="utf-8"?>
<a:theme xmlns:a="http://schemas.openxmlformats.org/drawingml/2006/main" name="2_CVJM - weiß">
  <a:themeElements>
    <a:clrScheme name="CVJM">
      <a:dk1>
        <a:srgbClr val="000000"/>
      </a:dk1>
      <a:lt1>
        <a:srgbClr val="FFFFFF"/>
      </a:lt1>
      <a:dk2>
        <a:srgbClr val="000000"/>
      </a:dk2>
      <a:lt2>
        <a:srgbClr val="808080"/>
      </a:lt2>
      <a:accent1>
        <a:srgbClr val="E4003A"/>
      </a:accent1>
      <a:accent2>
        <a:srgbClr val="C20831"/>
      </a:accent2>
      <a:accent3>
        <a:srgbClr val="9E0C26"/>
      </a:accent3>
      <a:accent4>
        <a:srgbClr val="DF3361"/>
      </a:accent4>
      <a:accent5>
        <a:srgbClr val="EE6688"/>
      </a:accent5>
      <a:accent6>
        <a:srgbClr val="606060"/>
      </a:accent6>
      <a:hlink>
        <a:srgbClr val="C20831"/>
      </a:hlink>
      <a:folHlink>
        <a:srgbClr val="B2B2B2"/>
      </a:folHlink>
    </a:clrScheme>
    <a:fontScheme name="Benutzerdefiniert 1">
      <a:majorFont>
        <a:latin typeface="Source Sans Pro Black"/>
        <a:ea typeface=""/>
        <a:cs typeface=""/>
      </a:majorFont>
      <a:minorFont>
        <a:latin typeface="Source Sans Pro"/>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mn-lt"/>
          </a:defRPr>
        </a:defPPr>
      </a:lstStyle>
    </a:txDef>
  </a:objectDefaults>
  <a:extraClrSchemeLst>
    <a:extraClrScheme>
      <a:clrScheme name="Betr.Präsentation_Cor_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tr.Präsentation_Cor_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tr.Präsentation_Cor_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tr.Präsentation_Cor_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tr.Präsentation_Cor_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tr.Präsentation_Cor_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tr.Präsentation_Cor_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Präsentation_CVJM-Deutschland_16-9.potx" id="{820BC36F-709B-45BA-93AD-42EE35EB8F9F}" vid="{B8A02062-4125-4CAA-9ECA-7E0D961BAB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1408</Words>
  <Application>Microsoft Office PowerPoint</Application>
  <PresentationFormat>Breitbild</PresentationFormat>
  <Paragraphs>153</Paragraphs>
  <Slides>19</Slides>
  <Notes>0</Notes>
  <HiddenSlides>4</HiddenSlides>
  <MMClips>0</MMClips>
  <ScaleCrop>false</ScaleCrop>
  <HeadingPairs>
    <vt:vector size="6" baseType="variant">
      <vt:variant>
        <vt:lpstr>Verwendete Schriftarten</vt:lpstr>
      </vt:variant>
      <vt:variant>
        <vt:i4>9</vt:i4>
      </vt:variant>
      <vt:variant>
        <vt:lpstr>Design</vt:lpstr>
      </vt:variant>
      <vt:variant>
        <vt:i4>4</vt:i4>
      </vt:variant>
      <vt:variant>
        <vt:lpstr>Folientitel</vt:lpstr>
      </vt:variant>
      <vt:variant>
        <vt:i4>19</vt:i4>
      </vt:variant>
    </vt:vector>
  </HeadingPairs>
  <TitlesOfParts>
    <vt:vector size="32" baseType="lpstr">
      <vt:lpstr>2Stone Sans</vt:lpstr>
      <vt:lpstr>Arial</vt:lpstr>
      <vt:lpstr>Calibri</vt:lpstr>
      <vt:lpstr>Calibri Light</vt:lpstr>
      <vt:lpstr>Inter Semi Bold</vt:lpstr>
      <vt:lpstr>Rockwell</vt:lpstr>
      <vt:lpstr>Source Sans Pro</vt:lpstr>
      <vt:lpstr>Symbol</vt:lpstr>
      <vt:lpstr>Wingdings 3</vt:lpstr>
      <vt:lpstr>Office</vt:lpstr>
      <vt:lpstr>CVJM - weiß</vt:lpstr>
      <vt:lpstr>1_CVJM - weiß</vt:lpstr>
      <vt:lpstr>2_CVJM - weiß</vt:lpstr>
      <vt:lpstr>PowerPoint-Präsentation</vt:lpstr>
      <vt:lpstr>Vision 2030</vt:lpstr>
      <vt:lpstr>PowerPoint-Präsentation</vt:lpstr>
      <vt:lpstr>Vision 2030 - komprimiert</vt:lpstr>
      <vt:lpstr>PowerPoint-Präsentation</vt:lpstr>
      <vt:lpstr>Vier Wirkungsfelder</vt:lpstr>
      <vt:lpstr>Pariser Basis – Reich des Meisters </vt:lpstr>
      <vt:lpstr>PowerPoint-Präsentation</vt:lpstr>
      <vt:lpstr>PowerPoint-Präsentation</vt:lpstr>
      <vt:lpstr>PowerPoint-Präsentation</vt:lpstr>
      <vt:lpstr>PowerPoint-Präsentation</vt:lpstr>
      <vt:lpstr>Vision2030 – Wirkungsfeld Sinnstiftende Arbeit “Meaningful Work is work that is fair and fulfilling, and which positively influences the growth and wellbeing of young people and their communities.” </vt:lpstr>
      <vt:lpstr>Awards in den Wirkungsfelder</vt:lpstr>
      <vt:lpstr>PowerPoint-Präsentation</vt:lpstr>
      <vt:lpstr>Vision2030 vor Ort wirksam werden lassen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Gerhard Wiebe</dc:creator>
  <cp:lastModifiedBy>Gerhard Wiebe</cp:lastModifiedBy>
  <cp:revision>40</cp:revision>
  <cp:lastPrinted>2025-01-26T13:49:21Z</cp:lastPrinted>
  <dcterms:created xsi:type="dcterms:W3CDTF">2023-01-24T10:43:01Z</dcterms:created>
  <dcterms:modified xsi:type="dcterms:W3CDTF">2025-01-29T17:17:25Z</dcterms:modified>
</cp:coreProperties>
</file>